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272" r:id="rId5"/>
    <p:sldId id="257" r:id="rId6"/>
    <p:sldId id="258" r:id="rId7"/>
    <p:sldId id="271" r:id="rId8"/>
    <p:sldId id="259" r:id="rId9"/>
    <p:sldId id="260" r:id="rId10"/>
    <p:sldId id="266" r:id="rId11"/>
    <p:sldId id="267" r:id="rId12"/>
    <p:sldId id="26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DA0170-E2B8-46C4-9B81-36887FB72B57}" v="2" dt="2021-08-13T16:36:17.958"/>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8D230F3-CF80-4859-8CE7-A43EE81993B5}" styleName="Style léger 1 - Accentuation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4AD7D2-E04F-456A-9816-017116A2045F}" type="datetimeFigureOut">
              <a:rPr lang="en-US" smtClean="0"/>
              <a:t>5/5/2022</a:t>
            </a:fld>
            <a:endParaRPr lang="en-US"/>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8FDAC6-E247-4243-8CF3-B06ECDB6D3A1}" type="slidenum">
              <a:rPr lang="en-US" smtClean="0"/>
              <a:t>‹N°›</a:t>
            </a:fld>
            <a:endParaRPr lang="en-US"/>
          </a:p>
        </p:txBody>
      </p:sp>
    </p:spTree>
    <p:extLst>
      <p:ext uri="{BB962C8B-B14F-4D97-AF65-F5344CB8AC3E}">
        <p14:creationId xmlns:p14="http://schemas.microsoft.com/office/powerpoint/2010/main" val="1911645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5"/>
          </p:nvPr>
        </p:nvSpPr>
        <p:spPr/>
        <p:txBody>
          <a:bodyPr/>
          <a:lstStyle/>
          <a:p>
            <a:fld id="{148FDAC6-E247-4243-8CF3-B06ECDB6D3A1}" type="slidenum">
              <a:rPr lang="en-US" smtClean="0"/>
              <a:t>1</a:t>
            </a:fld>
            <a:endParaRPr lang="en-US"/>
          </a:p>
        </p:txBody>
      </p:sp>
    </p:spTree>
    <p:extLst>
      <p:ext uri="{BB962C8B-B14F-4D97-AF65-F5344CB8AC3E}">
        <p14:creationId xmlns:p14="http://schemas.microsoft.com/office/powerpoint/2010/main" val="4211405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148FDAC6-E247-4243-8CF3-B06ECDB6D3A1}" type="slidenum">
              <a:rPr lang="en-US" smtClean="0"/>
              <a:t>6</a:t>
            </a:fld>
            <a:endParaRPr lang="en-US"/>
          </a:p>
        </p:txBody>
      </p:sp>
    </p:spTree>
    <p:extLst>
      <p:ext uri="{BB962C8B-B14F-4D97-AF65-F5344CB8AC3E}">
        <p14:creationId xmlns:p14="http://schemas.microsoft.com/office/powerpoint/2010/main" val="3966277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148FDAC6-E247-4243-8CF3-B06ECDB6D3A1}" type="slidenum">
              <a:rPr lang="en-US" smtClean="0"/>
              <a:t>7</a:t>
            </a:fld>
            <a:endParaRPr lang="en-US"/>
          </a:p>
        </p:txBody>
      </p:sp>
    </p:spTree>
    <p:extLst>
      <p:ext uri="{BB962C8B-B14F-4D97-AF65-F5344CB8AC3E}">
        <p14:creationId xmlns:p14="http://schemas.microsoft.com/office/powerpoint/2010/main" val="451680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148FDAC6-E247-4243-8CF3-B06ECDB6D3A1}" type="slidenum">
              <a:rPr lang="en-US" smtClean="0"/>
              <a:t>8</a:t>
            </a:fld>
            <a:endParaRPr lang="en-US"/>
          </a:p>
        </p:txBody>
      </p:sp>
    </p:spTree>
    <p:extLst>
      <p:ext uri="{BB962C8B-B14F-4D97-AF65-F5344CB8AC3E}">
        <p14:creationId xmlns:p14="http://schemas.microsoft.com/office/powerpoint/2010/main" val="3874884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D3AAEF-22E9-4A64-9780-57C479753D96}"/>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a:p>
        </p:txBody>
      </p:sp>
      <p:sp>
        <p:nvSpPr>
          <p:cNvPr id="3" name="Sous-titre 2">
            <a:extLst>
              <a:ext uri="{FF2B5EF4-FFF2-40B4-BE49-F238E27FC236}">
                <a16:creationId xmlns:a16="http://schemas.microsoft.com/office/drawing/2014/main" id="{B1DA8577-68D9-4140-BC97-1852D1F7D4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a:p>
        </p:txBody>
      </p:sp>
      <p:sp>
        <p:nvSpPr>
          <p:cNvPr id="4" name="Espace réservé de la date 3">
            <a:extLst>
              <a:ext uri="{FF2B5EF4-FFF2-40B4-BE49-F238E27FC236}">
                <a16:creationId xmlns:a16="http://schemas.microsoft.com/office/drawing/2014/main" id="{5E4D57A0-0DC0-492C-9498-8B6159137F5C}"/>
              </a:ext>
            </a:extLst>
          </p:cNvPr>
          <p:cNvSpPr>
            <a:spLocks noGrp="1"/>
          </p:cNvSpPr>
          <p:nvPr>
            <p:ph type="dt" sz="half" idx="10"/>
          </p:nvPr>
        </p:nvSpPr>
        <p:spPr/>
        <p:txBody>
          <a:bodyPr/>
          <a:lstStyle/>
          <a:p>
            <a:fld id="{B2D47397-0D91-4BEA-848A-9A0FBABDE266}" type="datetimeFigureOut">
              <a:rPr lang="en-US" smtClean="0"/>
              <a:t>5/5/2022</a:t>
            </a:fld>
            <a:endParaRPr lang="en-US"/>
          </a:p>
        </p:txBody>
      </p:sp>
      <p:sp>
        <p:nvSpPr>
          <p:cNvPr id="5" name="Espace réservé du pied de page 4">
            <a:extLst>
              <a:ext uri="{FF2B5EF4-FFF2-40B4-BE49-F238E27FC236}">
                <a16:creationId xmlns:a16="http://schemas.microsoft.com/office/drawing/2014/main" id="{34555B1C-CFA6-48E3-8A84-208AE7905BCF}"/>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46A565D3-898D-40B3-9DB6-B9D28C6BF1BC}"/>
              </a:ext>
            </a:extLst>
          </p:cNvPr>
          <p:cNvSpPr>
            <a:spLocks noGrp="1"/>
          </p:cNvSpPr>
          <p:nvPr>
            <p:ph type="sldNum" sz="quarter" idx="12"/>
          </p:nvPr>
        </p:nvSpPr>
        <p:spPr/>
        <p:txBody>
          <a:bodyPr/>
          <a:lstStyle/>
          <a:p>
            <a:fld id="{80025971-7984-49DF-AF31-F293A543D847}" type="slidenum">
              <a:rPr lang="en-US" smtClean="0"/>
              <a:t>‹N°›</a:t>
            </a:fld>
            <a:endParaRPr lang="en-US"/>
          </a:p>
        </p:txBody>
      </p:sp>
    </p:spTree>
    <p:extLst>
      <p:ext uri="{BB962C8B-B14F-4D97-AF65-F5344CB8AC3E}">
        <p14:creationId xmlns:p14="http://schemas.microsoft.com/office/powerpoint/2010/main" val="719158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E386FD-361F-4F9F-AB75-657C51AA2531}"/>
              </a:ext>
            </a:extLst>
          </p:cNvPr>
          <p:cNvSpPr>
            <a:spLocks noGrp="1"/>
          </p:cNvSpPr>
          <p:nvPr>
            <p:ph type="title"/>
          </p:nvPr>
        </p:nvSpPr>
        <p:spPr/>
        <p:txBody>
          <a:bodyPr/>
          <a:lstStyle/>
          <a:p>
            <a:r>
              <a:rPr lang="fr-FR"/>
              <a:t>Modifiez le style du titre</a:t>
            </a:r>
            <a:endParaRPr lang="en-US"/>
          </a:p>
        </p:txBody>
      </p:sp>
      <p:sp>
        <p:nvSpPr>
          <p:cNvPr id="3" name="Espace réservé du texte vertical 2">
            <a:extLst>
              <a:ext uri="{FF2B5EF4-FFF2-40B4-BE49-F238E27FC236}">
                <a16:creationId xmlns:a16="http://schemas.microsoft.com/office/drawing/2014/main" id="{D66A1342-D0D5-410D-A4ED-295FD39359D4}"/>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a16="http://schemas.microsoft.com/office/drawing/2014/main" id="{BEFB8456-912A-462B-A8D7-90633470C7AA}"/>
              </a:ext>
            </a:extLst>
          </p:cNvPr>
          <p:cNvSpPr>
            <a:spLocks noGrp="1"/>
          </p:cNvSpPr>
          <p:nvPr>
            <p:ph type="dt" sz="half" idx="10"/>
          </p:nvPr>
        </p:nvSpPr>
        <p:spPr/>
        <p:txBody>
          <a:bodyPr/>
          <a:lstStyle/>
          <a:p>
            <a:fld id="{B2D47397-0D91-4BEA-848A-9A0FBABDE266}" type="datetimeFigureOut">
              <a:rPr lang="en-US" smtClean="0"/>
              <a:t>5/5/2022</a:t>
            </a:fld>
            <a:endParaRPr lang="en-US"/>
          </a:p>
        </p:txBody>
      </p:sp>
      <p:sp>
        <p:nvSpPr>
          <p:cNvPr id="5" name="Espace réservé du pied de page 4">
            <a:extLst>
              <a:ext uri="{FF2B5EF4-FFF2-40B4-BE49-F238E27FC236}">
                <a16:creationId xmlns:a16="http://schemas.microsoft.com/office/drawing/2014/main" id="{44FC404A-0626-4299-AFE2-A778D7A549D5}"/>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FEA71766-9CB3-42E1-94A0-112019E2CE3D}"/>
              </a:ext>
            </a:extLst>
          </p:cNvPr>
          <p:cNvSpPr>
            <a:spLocks noGrp="1"/>
          </p:cNvSpPr>
          <p:nvPr>
            <p:ph type="sldNum" sz="quarter" idx="12"/>
          </p:nvPr>
        </p:nvSpPr>
        <p:spPr/>
        <p:txBody>
          <a:bodyPr/>
          <a:lstStyle/>
          <a:p>
            <a:fld id="{80025971-7984-49DF-AF31-F293A543D847}" type="slidenum">
              <a:rPr lang="en-US" smtClean="0"/>
              <a:t>‹N°›</a:t>
            </a:fld>
            <a:endParaRPr lang="en-US"/>
          </a:p>
        </p:txBody>
      </p:sp>
    </p:spTree>
    <p:extLst>
      <p:ext uri="{BB962C8B-B14F-4D97-AF65-F5344CB8AC3E}">
        <p14:creationId xmlns:p14="http://schemas.microsoft.com/office/powerpoint/2010/main" val="2579938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973474F7-EE8D-4376-8D9E-AAFE86BEA482}"/>
              </a:ext>
            </a:extLst>
          </p:cNvPr>
          <p:cNvSpPr>
            <a:spLocks noGrp="1"/>
          </p:cNvSpPr>
          <p:nvPr>
            <p:ph type="title" orient="vert"/>
          </p:nvPr>
        </p:nvSpPr>
        <p:spPr>
          <a:xfrm>
            <a:off x="8724900" y="365125"/>
            <a:ext cx="2628900" cy="5811838"/>
          </a:xfrm>
        </p:spPr>
        <p:txBody>
          <a:bodyPr vert="eaVert"/>
          <a:lstStyle/>
          <a:p>
            <a:r>
              <a:rPr lang="fr-FR"/>
              <a:t>Modifiez le style du titre</a:t>
            </a:r>
            <a:endParaRPr lang="en-US"/>
          </a:p>
        </p:txBody>
      </p:sp>
      <p:sp>
        <p:nvSpPr>
          <p:cNvPr id="3" name="Espace réservé du texte vertical 2">
            <a:extLst>
              <a:ext uri="{FF2B5EF4-FFF2-40B4-BE49-F238E27FC236}">
                <a16:creationId xmlns:a16="http://schemas.microsoft.com/office/drawing/2014/main" id="{0F3697A2-FE6F-4A38-858B-E8DD114C75E2}"/>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a16="http://schemas.microsoft.com/office/drawing/2014/main" id="{412E55AE-6B30-45D3-92ED-006531885E6F}"/>
              </a:ext>
            </a:extLst>
          </p:cNvPr>
          <p:cNvSpPr>
            <a:spLocks noGrp="1"/>
          </p:cNvSpPr>
          <p:nvPr>
            <p:ph type="dt" sz="half" idx="10"/>
          </p:nvPr>
        </p:nvSpPr>
        <p:spPr/>
        <p:txBody>
          <a:bodyPr/>
          <a:lstStyle/>
          <a:p>
            <a:fld id="{B2D47397-0D91-4BEA-848A-9A0FBABDE266}" type="datetimeFigureOut">
              <a:rPr lang="en-US" smtClean="0"/>
              <a:t>5/5/2022</a:t>
            </a:fld>
            <a:endParaRPr lang="en-US"/>
          </a:p>
        </p:txBody>
      </p:sp>
      <p:sp>
        <p:nvSpPr>
          <p:cNvPr id="5" name="Espace réservé du pied de page 4">
            <a:extLst>
              <a:ext uri="{FF2B5EF4-FFF2-40B4-BE49-F238E27FC236}">
                <a16:creationId xmlns:a16="http://schemas.microsoft.com/office/drawing/2014/main" id="{1585FDA4-93C1-4329-BA38-CAF9E198186A}"/>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BDA5E498-5E94-484F-B7A7-8FF1BAEA2C07}"/>
              </a:ext>
            </a:extLst>
          </p:cNvPr>
          <p:cNvSpPr>
            <a:spLocks noGrp="1"/>
          </p:cNvSpPr>
          <p:nvPr>
            <p:ph type="sldNum" sz="quarter" idx="12"/>
          </p:nvPr>
        </p:nvSpPr>
        <p:spPr/>
        <p:txBody>
          <a:bodyPr/>
          <a:lstStyle/>
          <a:p>
            <a:fld id="{80025971-7984-49DF-AF31-F293A543D847}" type="slidenum">
              <a:rPr lang="en-US" smtClean="0"/>
              <a:t>‹N°›</a:t>
            </a:fld>
            <a:endParaRPr lang="en-US"/>
          </a:p>
        </p:txBody>
      </p:sp>
    </p:spTree>
    <p:extLst>
      <p:ext uri="{BB962C8B-B14F-4D97-AF65-F5344CB8AC3E}">
        <p14:creationId xmlns:p14="http://schemas.microsoft.com/office/powerpoint/2010/main" val="3704779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0479DB-5ABA-44E3-8526-B04F41D0F6F9}"/>
              </a:ext>
            </a:extLst>
          </p:cNvPr>
          <p:cNvSpPr>
            <a:spLocks noGrp="1"/>
          </p:cNvSpPr>
          <p:nvPr>
            <p:ph type="title"/>
          </p:nvPr>
        </p:nvSpPr>
        <p:spPr/>
        <p:txBody>
          <a:bodyPr/>
          <a:lstStyle/>
          <a:p>
            <a:r>
              <a:rPr lang="fr-FR"/>
              <a:t>Modifiez le style du titre</a:t>
            </a:r>
            <a:endParaRPr lang="en-US"/>
          </a:p>
        </p:txBody>
      </p:sp>
      <p:sp>
        <p:nvSpPr>
          <p:cNvPr id="3" name="Espace réservé du contenu 2">
            <a:extLst>
              <a:ext uri="{FF2B5EF4-FFF2-40B4-BE49-F238E27FC236}">
                <a16:creationId xmlns:a16="http://schemas.microsoft.com/office/drawing/2014/main" id="{29812E3E-922F-4A39-80B3-AFB5CFCEBB24}"/>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a16="http://schemas.microsoft.com/office/drawing/2014/main" id="{5513101D-9890-40F5-A60E-31255BA176FC}"/>
              </a:ext>
            </a:extLst>
          </p:cNvPr>
          <p:cNvSpPr>
            <a:spLocks noGrp="1"/>
          </p:cNvSpPr>
          <p:nvPr>
            <p:ph type="dt" sz="half" idx="10"/>
          </p:nvPr>
        </p:nvSpPr>
        <p:spPr/>
        <p:txBody>
          <a:bodyPr/>
          <a:lstStyle/>
          <a:p>
            <a:fld id="{B2D47397-0D91-4BEA-848A-9A0FBABDE266}" type="datetimeFigureOut">
              <a:rPr lang="en-US" smtClean="0"/>
              <a:t>5/5/2022</a:t>
            </a:fld>
            <a:endParaRPr lang="en-US"/>
          </a:p>
        </p:txBody>
      </p:sp>
      <p:sp>
        <p:nvSpPr>
          <p:cNvPr id="5" name="Espace réservé du pied de page 4">
            <a:extLst>
              <a:ext uri="{FF2B5EF4-FFF2-40B4-BE49-F238E27FC236}">
                <a16:creationId xmlns:a16="http://schemas.microsoft.com/office/drawing/2014/main" id="{9D57DDAE-7B0F-424F-8E40-47BAE06DB709}"/>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84FFB917-CCDD-4EDC-A5EB-C67EBBDD3028}"/>
              </a:ext>
            </a:extLst>
          </p:cNvPr>
          <p:cNvSpPr>
            <a:spLocks noGrp="1"/>
          </p:cNvSpPr>
          <p:nvPr>
            <p:ph type="sldNum" sz="quarter" idx="12"/>
          </p:nvPr>
        </p:nvSpPr>
        <p:spPr/>
        <p:txBody>
          <a:bodyPr/>
          <a:lstStyle/>
          <a:p>
            <a:fld id="{80025971-7984-49DF-AF31-F293A543D847}" type="slidenum">
              <a:rPr lang="en-US" smtClean="0"/>
              <a:t>‹N°›</a:t>
            </a:fld>
            <a:endParaRPr lang="en-US"/>
          </a:p>
        </p:txBody>
      </p:sp>
    </p:spTree>
    <p:extLst>
      <p:ext uri="{BB962C8B-B14F-4D97-AF65-F5344CB8AC3E}">
        <p14:creationId xmlns:p14="http://schemas.microsoft.com/office/powerpoint/2010/main" val="445930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AFA482-5FC1-44DC-B75F-2841D78DBEE3}"/>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a:p>
        </p:txBody>
      </p:sp>
      <p:sp>
        <p:nvSpPr>
          <p:cNvPr id="3" name="Espace réservé du texte 2">
            <a:extLst>
              <a:ext uri="{FF2B5EF4-FFF2-40B4-BE49-F238E27FC236}">
                <a16:creationId xmlns:a16="http://schemas.microsoft.com/office/drawing/2014/main" id="{D495C2CD-C197-43BA-9D8A-0D9B6E7B67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C8D0B2D8-BE9A-4B48-BC2F-69ED7624DBA0}"/>
              </a:ext>
            </a:extLst>
          </p:cNvPr>
          <p:cNvSpPr>
            <a:spLocks noGrp="1"/>
          </p:cNvSpPr>
          <p:nvPr>
            <p:ph type="dt" sz="half" idx="10"/>
          </p:nvPr>
        </p:nvSpPr>
        <p:spPr/>
        <p:txBody>
          <a:bodyPr/>
          <a:lstStyle/>
          <a:p>
            <a:fld id="{B2D47397-0D91-4BEA-848A-9A0FBABDE266}" type="datetimeFigureOut">
              <a:rPr lang="en-US" smtClean="0"/>
              <a:t>5/5/2022</a:t>
            </a:fld>
            <a:endParaRPr lang="en-US"/>
          </a:p>
        </p:txBody>
      </p:sp>
      <p:sp>
        <p:nvSpPr>
          <p:cNvPr id="5" name="Espace réservé du pied de page 4">
            <a:extLst>
              <a:ext uri="{FF2B5EF4-FFF2-40B4-BE49-F238E27FC236}">
                <a16:creationId xmlns:a16="http://schemas.microsoft.com/office/drawing/2014/main" id="{7DF9A116-EFC8-40ED-8E84-BE9956D93CA0}"/>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1227DFD6-B1CC-44C4-A394-0D34307EAB8D}"/>
              </a:ext>
            </a:extLst>
          </p:cNvPr>
          <p:cNvSpPr>
            <a:spLocks noGrp="1"/>
          </p:cNvSpPr>
          <p:nvPr>
            <p:ph type="sldNum" sz="quarter" idx="12"/>
          </p:nvPr>
        </p:nvSpPr>
        <p:spPr/>
        <p:txBody>
          <a:bodyPr/>
          <a:lstStyle/>
          <a:p>
            <a:fld id="{80025971-7984-49DF-AF31-F293A543D847}" type="slidenum">
              <a:rPr lang="en-US" smtClean="0"/>
              <a:t>‹N°›</a:t>
            </a:fld>
            <a:endParaRPr lang="en-US"/>
          </a:p>
        </p:txBody>
      </p:sp>
    </p:spTree>
    <p:extLst>
      <p:ext uri="{BB962C8B-B14F-4D97-AF65-F5344CB8AC3E}">
        <p14:creationId xmlns:p14="http://schemas.microsoft.com/office/powerpoint/2010/main" val="3144166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94D9AE-3C03-4750-96A6-CF772CE6AD5B}"/>
              </a:ext>
            </a:extLst>
          </p:cNvPr>
          <p:cNvSpPr>
            <a:spLocks noGrp="1"/>
          </p:cNvSpPr>
          <p:nvPr>
            <p:ph type="title"/>
          </p:nvPr>
        </p:nvSpPr>
        <p:spPr/>
        <p:txBody>
          <a:bodyPr/>
          <a:lstStyle/>
          <a:p>
            <a:r>
              <a:rPr lang="fr-FR"/>
              <a:t>Modifiez le style du titre</a:t>
            </a:r>
            <a:endParaRPr lang="en-US"/>
          </a:p>
        </p:txBody>
      </p:sp>
      <p:sp>
        <p:nvSpPr>
          <p:cNvPr id="3" name="Espace réservé du contenu 2">
            <a:extLst>
              <a:ext uri="{FF2B5EF4-FFF2-40B4-BE49-F238E27FC236}">
                <a16:creationId xmlns:a16="http://schemas.microsoft.com/office/drawing/2014/main" id="{B17367CC-089F-4005-B7E6-67F7A7FC0F7A}"/>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contenu 3">
            <a:extLst>
              <a:ext uri="{FF2B5EF4-FFF2-40B4-BE49-F238E27FC236}">
                <a16:creationId xmlns:a16="http://schemas.microsoft.com/office/drawing/2014/main" id="{9A8A2876-61D3-4A5F-B845-718BCFC2087B}"/>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e la date 4">
            <a:extLst>
              <a:ext uri="{FF2B5EF4-FFF2-40B4-BE49-F238E27FC236}">
                <a16:creationId xmlns:a16="http://schemas.microsoft.com/office/drawing/2014/main" id="{2F69BFC5-1577-459A-9EBB-0981B8ED9207}"/>
              </a:ext>
            </a:extLst>
          </p:cNvPr>
          <p:cNvSpPr>
            <a:spLocks noGrp="1"/>
          </p:cNvSpPr>
          <p:nvPr>
            <p:ph type="dt" sz="half" idx="10"/>
          </p:nvPr>
        </p:nvSpPr>
        <p:spPr/>
        <p:txBody>
          <a:bodyPr/>
          <a:lstStyle/>
          <a:p>
            <a:fld id="{B2D47397-0D91-4BEA-848A-9A0FBABDE266}" type="datetimeFigureOut">
              <a:rPr lang="en-US" smtClean="0"/>
              <a:t>5/5/2022</a:t>
            </a:fld>
            <a:endParaRPr lang="en-US"/>
          </a:p>
        </p:txBody>
      </p:sp>
      <p:sp>
        <p:nvSpPr>
          <p:cNvPr id="6" name="Espace réservé du pied de page 5">
            <a:extLst>
              <a:ext uri="{FF2B5EF4-FFF2-40B4-BE49-F238E27FC236}">
                <a16:creationId xmlns:a16="http://schemas.microsoft.com/office/drawing/2014/main" id="{7E3498CC-3A1F-4EEF-A8AB-896872A491EC}"/>
              </a:ext>
            </a:extLst>
          </p:cNvPr>
          <p:cNvSpPr>
            <a:spLocks noGrp="1"/>
          </p:cNvSpPr>
          <p:nvPr>
            <p:ph type="ftr" sz="quarter" idx="11"/>
          </p:nvPr>
        </p:nvSpPr>
        <p:spPr/>
        <p:txBody>
          <a:bodyPr/>
          <a:lstStyle/>
          <a:p>
            <a:endParaRPr lang="en-US"/>
          </a:p>
        </p:txBody>
      </p:sp>
      <p:sp>
        <p:nvSpPr>
          <p:cNvPr id="7" name="Espace réservé du numéro de diapositive 6">
            <a:extLst>
              <a:ext uri="{FF2B5EF4-FFF2-40B4-BE49-F238E27FC236}">
                <a16:creationId xmlns:a16="http://schemas.microsoft.com/office/drawing/2014/main" id="{7B233E85-6BB7-4E80-BAC3-AB49B1205F74}"/>
              </a:ext>
            </a:extLst>
          </p:cNvPr>
          <p:cNvSpPr>
            <a:spLocks noGrp="1"/>
          </p:cNvSpPr>
          <p:nvPr>
            <p:ph type="sldNum" sz="quarter" idx="12"/>
          </p:nvPr>
        </p:nvSpPr>
        <p:spPr/>
        <p:txBody>
          <a:bodyPr/>
          <a:lstStyle/>
          <a:p>
            <a:fld id="{80025971-7984-49DF-AF31-F293A543D847}" type="slidenum">
              <a:rPr lang="en-US" smtClean="0"/>
              <a:t>‹N°›</a:t>
            </a:fld>
            <a:endParaRPr lang="en-US"/>
          </a:p>
        </p:txBody>
      </p:sp>
    </p:spTree>
    <p:extLst>
      <p:ext uri="{BB962C8B-B14F-4D97-AF65-F5344CB8AC3E}">
        <p14:creationId xmlns:p14="http://schemas.microsoft.com/office/powerpoint/2010/main" val="3862628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6BD7EE-F1AE-4122-892D-BC07C395202F}"/>
              </a:ext>
            </a:extLst>
          </p:cNvPr>
          <p:cNvSpPr>
            <a:spLocks noGrp="1"/>
          </p:cNvSpPr>
          <p:nvPr>
            <p:ph type="title"/>
          </p:nvPr>
        </p:nvSpPr>
        <p:spPr>
          <a:xfrm>
            <a:off x="839788" y="365125"/>
            <a:ext cx="10515600" cy="1325563"/>
          </a:xfrm>
        </p:spPr>
        <p:txBody>
          <a:bodyPr/>
          <a:lstStyle/>
          <a:p>
            <a:r>
              <a:rPr lang="fr-FR"/>
              <a:t>Modifiez le style du titre</a:t>
            </a:r>
            <a:endParaRPr lang="en-US"/>
          </a:p>
        </p:txBody>
      </p:sp>
      <p:sp>
        <p:nvSpPr>
          <p:cNvPr id="3" name="Espace réservé du texte 2">
            <a:extLst>
              <a:ext uri="{FF2B5EF4-FFF2-40B4-BE49-F238E27FC236}">
                <a16:creationId xmlns:a16="http://schemas.microsoft.com/office/drawing/2014/main" id="{0086D4DC-7064-41D4-9567-9555DE3A0F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63CC2EFA-CEA2-480D-A12B-9368BD3FAA4A}"/>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u texte 4">
            <a:extLst>
              <a:ext uri="{FF2B5EF4-FFF2-40B4-BE49-F238E27FC236}">
                <a16:creationId xmlns:a16="http://schemas.microsoft.com/office/drawing/2014/main" id="{05880403-E224-42BA-B1D5-1E541BFC88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178CEB05-3712-445A-85B0-D25617774966}"/>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Espace réservé de la date 6">
            <a:extLst>
              <a:ext uri="{FF2B5EF4-FFF2-40B4-BE49-F238E27FC236}">
                <a16:creationId xmlns:a16="http://schemas.microsoft.com/office/drawing/2014/main" id="{08CB8B32-CFB5-46F2-B842-ABCD89B11B11}"/>
              </a:ext>
            </a:extLst>
          </p:cNvPr>
          <p:cNvSpPr>
            <a:spLocks noGrp="1"/>
          </p:cNvSpPr>
          <p:nvPr>
            <p:ph type="dt" sz="half" idx="10"/>
          </p:nvPr>
        </p:nvSpPr>
        <p:spPr/>
        <p:txBody>
          <a:bodyPr/>
          <a:lstStyle/>
          <a:p>
            <a:fld id="{B2D47397-0D91-4BEA-848A-9A0FBABDE266}" type="datetimeFigureOut">
              <a:rPr lang="en-US" smtClean="0"/>
              <a:t>5/5/2022</a:t>
            </a:fld>
            <a:endParaRPr lang="en-US"/>
          </a:p>
        </p:txBody>
      </p:sp>
      <p:sp>
        <p:nvSpPr>
          <p:cNvPr id="8" name="Espace réservé du pied de page 7">
            <a:extLst>
              <a:ext uri="{FF2B5EF4-FFF2-40B4-BE49-F238E27FC236}">
                <a16:creationId xmlns:a16="http://schemas.microsoft.com/office/drawing/2014/main" id="{466A324E-E1C2-4B39-8EF5-C744D45D1203}"/>
              </a:ext>
            </a:extLst>
          </p:cNvPr>
          <p:cNvSpPr>
            <a:spLocks noGrp="1"/>
          </p:cNvSpPr>
          <p:nvPr>
            <p:ph type="ftr" sz="quarter" idx="11"/>
          </p:nvPr>
        </p:nvSpPr>
        <p:spPr/>
        <p:txBody>
          <a:bodyPr/>
          <a:lstStyle/>
          <a:p>
            <a:endParaRPr lang="en-US"/>
          </a:p>
        </p:txBody>
      </p:sp>
      <p:sp>
        <p:nvSpPr>
          <p:cNvPr id="9" name="Espace réservé du numéro de diapositive 8">
            <a:extLst>
              <a:ext uri="{FF2B5EF4-FFF2-40B4-BE49-F238E27FC236}">
                <a16:creationId xmlns:a16="http://schemas.microsoft.com/office/drawing/2014/main" id="{DB155B8A-7F92-423D-A654-0CE1C381BEA1}"/>
              </a:ext>
            </a:extLst>
          </p:cNvPr>
          <p:cNvSpPr>
            <a:spLocks noGrp="1"/>
          </p:cNvSpPr>
          <p:nvPr>
            <p:ph type="sldNum" sz="quarter" idx="12"/>
          </p:nvPr>
        </p:nvSpPr>
        <p:spPr/>
        <p:txBody>
          <a:bodyPr/>
          <a:lstStyle/>
          <a:p>
            <a:fld id="{80025971-7984-49DF-AF31-F293A543D847}" type="slidenum">
              <a:rPr lang="en-US" smtClean="0"/>
              <a:t>‹N°›</a:t>
            </a:fld>
            <a:endParaRPr lang="en-US"/>
          </a:p>
        </p:txBody>
      </p:sp>
    </p:spTree>
    <p:extLst>
      <p:ext uri="{BB962C8B-B14F-4D97-AF65-F5344CB8AC3E}">
        <p14:creationId xmlns:p14="http://schemas.microsoft.com/office/powerpoint/2010/main" val="1877019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E73B01-7DEA-4B4A-B7B7-080DF3378E20}"/>
              </a:ext>
            </a:extLst>
          </p:cNvPr>
          <p:cNvSpPr>
            <a:spLocks noGrp="1"/>
          </p:cNvSpPr>
          <p:nvPr>
            <p:ph type="title"/>
          </p:nvPr>
        </p:nvSpPr>
        <p:spPr/>
        <p:txBody>
          <a:bodyPr/>
          <a:lstStyle/>
          <a:p>
            <a:r>
              <a:rPr lang="fr-FR"/>
              <a:t>Modifiez le style du titre</a:t>
            </a:r>
            <a:endParaRPr lang="en-US"/>
          </a:p>
        </p:txBody>
      </p:sp>
      <p:sp>
        <p:nvSpPr>
          <p:cNvPr id="3" name="Espace réservé de la date 2">
            <a:extLst>
              <a:ext uri="{FF2B5EF4-FFF2-40B4-BE49-F238E27FC236}">
                <a16:creationId xmlns:a16="http://schemas.microsoft.com/office/drawing/2014/main" id="{28276774-F143-4E12-963B-CD448ECFF61F}"/>
              </a:ext>
            </a:extLst>
          </p:cNvPr>
          <p:cNvSpPr>
            <a:spLocks noGrp="1"/>
          </p:cNvSpPr>
          <p:nvPr>
            <p:ph type="dt" sz="half" idx="10"/>
          </p:nvPr>
        </p:nvSpPr>
        <p:spPr/>
        <p:txBody>
          <a:bodyPr/>
          <a:lstStyle/>
          <a:p>
            <a:fld id="{B2D47397-0D91-4BEA-848A-9A0FBABDE266}" type="datetimeFigureOut">
              <a:rPr lang="en-US" smtClean="0"/>
              <a:t>5/5/2022</a:t>
            </a:fld>
            <a:endParaRPr lang="en-US"/>
          </a:p>
        </p:txBody>
      </p:sp>
      <p:sp>
        <p:nvSpPr>
          <p:cNvPr id="4" name="Espace réservé du pied de page 3">
            <a:extLst>
              <a:ext uri="{FF2B5EF4-FFF2-40B4-BE49-F238E27FC236}">
                <a16:creationId xmlns:a16="http://schemas.microsoft.com/office/drawing/2014/main" id="{D20FED1E-05E9-40A0-9712-41E43935EA7D}"/>
              </a:ext>
            </a:extLst>
          </p:cNvPr>
          <p:cNvSpPr>
            <a:spLocks noGrp="1"/>
          </p:cNvSpPr>
          <p:nvPr>
            <p:ph type="ftr" sz="quarter" idx="11"/>
          </p:nvPr>
        </p:nvSpPr>
        <p:spPr/>
        <p:txBody>
          <a:bodyPr/>
          <a:lstStyle/>
          <a:p>
            <a:endParaRPr lang="en-US"/>
          </a:p>
        </p:txBody>
      </p:sp>
      <p:sp>
        <p:nvSpPr>
          <p:cNvPr id="5" name="Espace réservé du numéro de diapositive 4">
            <a:extLst>
              <a:ext uri="{FF2B5EF4-FFF2-40B4-BE49-F238E27FC236}">
                <a16:creationId xmlns:a16="http://schemas.microsoft.com/office/drawing/2014/main" id="{CBE79CCF-24A4-4670-A0D1-2E9E30035C56}"/>
              </a:ext>
            </a:extLst>
          </p:cNvPr>
          <p:cNvSpPr>
            <a:spLocks noGrp="1"/>
          </p:cNvSpPr>
          <p:nvPr>
            <p:ph type="sldNum" sz="quarter" idx="12"/>
          </p:nvPr>
        </p:nvSpPr>
        <p:spPr/>
        <p:txBody>
          <a:bodyPr/>
          <a:lstStyle/>
          <a:p>
            <a:fld id="{80025971-7984-49DF-AF31-F293A543D847}" type="slidenum">
              <a:rPr lang="en-US" smtClean="0"/>
              <a:t>‹N°›</a:t>
            </a:fld>
            <a:endParaRPr lang="en-US"/>
          </a:p>
        </p:txBody>
      </p:sp>
    </p:spTree>
    <p:extLst>
      <p:ext uri="{BB962C8B-B14F-4D97-AF65-F5344CB8AC3E}">
        <p14:creationId xmlns:p14="http://schemas.microsoft.com/office/powerpoint/2010/main" val="2832766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B0699F4-C5D1-4693-AD66-DB089FF549CD}"/>
              </a:ext>
            </a:extLst>
          </p:cNvPr>
          <p:cNvSpPr>
            <a:spLocks noGrp="1"/>
          </p:cNvSpPr>
          <p:nvPr>
            <p:ph type="dt" sz="half" idx="10"/>
          </p:nvPr>
        </p:nvSpPr>
        <p:spPr/>
        <p:txBody>
          <a:bodyPr/>
          <a:lstStyle/>
          <a:p>
            <a:fld id="{B2D47397-0D91-4BEA-848A-9A0FBABDE266}" type="datetimeFigureOut">
              <a:rPr lang="en-US" smtClean="0"/>
              <a:t>5/5/2022</a:t>
            </a:fld>
            <a:endParaRPr lang="en-US"/>
          </a:p>
        </p:txBody>
      </p:sp>
      <p:sp>
        <p:nvSpPr>
          <p:cNvPr id="3" name="Espace réservé du pied de page 2">
            <a:extLst>
              <a:ext uri="{FF2B5EF4-FFF2-40B4-BE49-F238E27FC236}">
                <a16:creationId xmlns:a16="http://schemas.microsoft.com/office/drawing/2014/main" id="{9210E27B-C909-4826-9B29-7FDCF429033A}"/>
              </a:ext>
            </a:extLst>
          </p:cNvPr>
          <p:cNvSpPr>
            <a:spLocks noGrp="1"/>
          </p:cNvSpPr>
          <p:nvPr>
            <p:ph type="ftr" sz="quarter" idx="11"/>
          </p:nvPr>
        </p:nvSpPr>
        <p:spPr/>
        <p:txBody>
          <a:bodyPr/>
          <a:lstStyle/>
          <a:p>
            <a:endParaRPr lang="en-US"/>
          </a:p>
        </p:txBody>
      </p:sp>
      <p:sp>
        <p:nvSpPr>
          <p:cNvPr id="4" name="Espace réservé du numéro de diapositive 3">
            <a:extLst>
              <a:ext uri="{FF2B5EF4-FFF2-40B4-BE49-F238E27FC236}">
                <a16:creationId xmlns:a16="http://schemas.microsoft.com/office/drawing/2014/main" id="{4FCA064E-2D98-411B-A6FC-DA66B8E66DF3}"/>
              </a:ext>
            </a:extLst>
          </p:cNvPr>
          <p:cNvSpPr>
            <a:spLocks noGrp="1"/>
          </p:cNvSpPr>
          <p:nvPr>
            <p:ph type="sldNum" sz="quarter" idx="12"/>
          </p:nvPr>
        </p:nvSpPr>
        <p:spPr/>
        <p:txBody>
          <a:bodyPr/>
          <a:lstStyle/>
          <a:p>
            <a:fld id="{80025971-7984-49DF-AF31-F293A543D847}" type="slidenum">
              <a:rPr lang="en-US" smtClean="0"/>
              <a:t>‹N°›</a:t>
            </a:fld>
            <a:endParaRPr lang="en-US"/>
          </a:p>
        </p:txBody>
      </p:sp>
    </p:spTree>
    <p:extLst>
      <p:ext uri="{BB962C8B-B14F-4D97-AF65-F5344CB8AC3E}">
        <p14:creationId xmlns:p14="http://schemas.microsoft.com/office/powerpoint/2010/main" val="3569938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B6D74F-2B72-4096-957A-C42E9ACA4C7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a:p>
        </p:txBody>
      </p:sp>
      <p:sp>
        <p:nvSpPr>
          <p:cNvPr id="3" name="Espace réservé du contenu 2">
            <a:extLst>
              <a:ext uri="{FF2B5EF4-FFF2-40B4-BE49-F238E27FC236}">
                <a16:creationId xmlns:a16="http://schemas.microsoft.com/office/drawing/2014/main" id="{A7F161AD-EE40-47AE-90F9-8558E34412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texte 3">
            <a:extLst>
              <a:ext uri="{FF2B5EF4-FFF2-40B4-BE49-F238E27FC236}">
                <a16:creationId xmlns:a16="http://schemas.microsoft.com/office/drawing/2014/main" id="{D733CE49-62D7-467E-A155-C1D31E620B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F0448A3-1562-47C4-AA28-6A28D0D63672}"/>
              </a:ext>
            </a:extLst>
          </p:cNvPr>
          <p:cNvSpPr>
            <a:spLocks noGrp="1"/>
          </p:cNvSpPr>
          <p:nvPr>
            <p:ph type="dt" sz="half" idx="10"/>
          </p:nvPr>
        </p:nvSpPr>
        <p:spPr/>
        <p:txBody>
          <a:bodyPr/>
          <a:lstStyle/>
          <a:p>
            <a:fld id="{B2D47397-0D91-4BEA-848A-9A0FBABDE266}" type="datetimeFigureOut">
              <a:rPr lang="en-US" smtClean="0"/>
              <a:t>5/5/2022</a:t>
            </a:fld>
            <a:endParaRPr lang="en-US"/>
          </a:p>
        </p:txBody>
      </p:sp>
      <p:sp>
        <p:nvSpPr>
          <p:cNvPr id="6" name="Espace réservé du pied de page 5">
            <a:extLst>
              <a:ext uri="{FF2B5EF4-FFF2-40B4-BE49-F238E27FC236}">
                <a16:creationId xmlns:a16="http://schemas.microsoft.com/office/drawing/2014/main" id="{292815F9-7847-4BF5-974C-6A1928829721}"/>
              </a:ext>
            </a:extLst>
          </p:cNvPr>
          <p:cNvSpPr>
            <a:spLocks noGrp="1"/>
          </p:cNvSpPr>
          <p:nvPr>
            <p:ph type="ftr" sz="quarter" idx="11"/>
          </p:nvPr>
        </p:nvSpPr>
        <p:spPr/>
        <p:txBody>
          <a:bodyPr/>
          <a:lstStyle/>
          <a:p>
            <a:endParaRPr lang="en-US"/>
          </a:p>
        </p:txBody>
      </p:sp>
      <p:sp>
        <p:nvSpPr>
          <p:cNvPr id="7" name="Espace réservé du numéro de diapositive 6">
            <a:extLst>
              <a:ext uri="{FF2B5EF4-FFF2-40B4-BE49-F238E27FC236}">
                <a16:creationId xmlns:a16="http://schemas.microsoft.com/office/drawing/2014/main" id="{51B06130-B09A-46F6-A2C9-F65164097EA0}"/>
              </a:ext>
            </a:extLst>
          </p:cNvPr>
          <p:cNvSpPr>
            <a:spLocks noGrp="1"/>
          </p:cNvSpPr>
          <p:nvPr>
            <p:ph type="sldNum" sz="quarter" idx="12"/>
          </p:nvPr>
        </p:nvSpPr>
        <p:spPr/>
        <p:txBody>
          <a:bodyPr/>
          <a:lstStyle/>
          <a:p>
            <a:fld id="{80025971-7984-49DF-AF31-F293A543D847}" type="slidenum">
              <a:rPr lang="en-US" smtClean="0"/>
              <a:t>‹N°›</a:t>
            </a:fld>
            <a:endParaRPr lang="en-US"/>
          </a:p>
        </p:txBody>
      </p:sp>
    </p:spTree>
    <p:extLst>
      <p:ext uri="{BB962C8B-B14F-4D97-AF65-F5344CB8AC3E}">
        <p14:creationId xmlns:p14="http://schemas.microsoft.com/office/powerpoint/2010/main" val="1856175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C2D0D3-B405-4B0F-ADB3-1AB4BA741C1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a:p>
        </p:txBody>
      </p:sp>
      <p:sp>
        <p:nvSpPr>
          <p:cNvPr id="3" name="Espace réservé pour une image  2">
            <a:extLst>
              <a:ext uri="{FF2B5EF4-FFF2-40B4-BE49-F238E27FC236}">
                <a16:creationId xmlns:a16="http://schemas.microsoft.com/office/drawing/2014/main" id="{28C83D31-DFB8-4C58-8445-A4E1E0AA58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ce réservé du texte 3">
            <a:extLst>
              <a:ext uri="{FF2B5EF4-FFF2-40B4-BE49-F238E27FC236}">
                <a16:creationId xmlns:a16="http://schemas.microsoft.com/office/drawing/2014/main" id="{1B40BC21-6107-4386-88E5-B3F51AD833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5AA290B-F392-4668-B7CF-072E2501F3FB}"/>
              </a:ext>
            </a:extLst>
          </p:cNvPr>
          <p:cNvSpPr>
            <a:spLocks noGrp="1"/>
          </p:cNvSpPr>
          <p:nvPr>
            <p:ph type="dt" sz="half" idx="10"/>
          </p:nvPr>
        </p:nvSpPr>
        <p:spPr/>
        <p:txBody>
          <a:bodyPr/>
          <a:lstStyle/>
          <a:p>
            <a:fld id="{B2D47397-0D91-4BEA-848A-9A0FBABDE266}" type="datetimeFigureOut">
              <a:rPr lang="en-US" smtClean="0"/>
              <a:t>5/5/2022</a:t>
            </a:fld>
            <a:endParaRPr lang="en-US"/>
          </a:p>
        </p:txBody>
      </p:sp>
      <p:sp>
        <p:nvSpPr>
          <p:cNvPr id="6" name="Espace réservé du pied de page 5">
            <a:extLst>
              <a:ext uri="{FF2B5EF4-FFF2-40B4-BE49-F238E27FC236}">
                <a16:creationId xmlns:a16="http://schemas.microsoft.com/office/drawing/2014/main" id="{1C589DAE-F171-4ADD-B5A3-26DDDFFFD8DC}"/>
              </a:ext>
            </a:extLst>
          </p:cNvPr>
          <p:cNvSpPr>
            <a:spLocks noGrp="1"/>
          </p:cNvSpPr>
          <p:nvPr>
            <p:ph type="ftr" sz="quarter" idx="11"/>
          </p:nvPr>
        </p:nvSpPr>
        <p:spPr/>
        <p:txBody>
          <a:bodyPr/>
          <a:lstStyle/>
          <a:p>
            <a:endParaRPr lang="en-US"/>
          </a:p>
        </p:txBody>
      </p:sp>
      <p:sp>
        <p:nvSpPr>
          <p:cNvPr id="7" name="Espace réservé du numéro de diapositive 6">
            <a:extLst>
              <a:ext uri="{FF2B5EF4-FFF2-40B4-BE49-F238E27FC236}">
                <a16:creationId xmlns:a16="http://schemas.microsoft.com/office/drawing/2014/main" id="{8E453BAA-54B7-4047-B438-9A386AF49237}"/>
              </a:ext>
            </a:extLst>
          </p:cNvPr>
          <p:cNvSpPr>
            <a:spLocks noGrp="1"/>
          </p:cNvSpPr>
          <p:nvPr>
            <p:ph type="sldNum" sz="quarter" idx="12"/>
          </p:nvPr>
        </p:nvSpPr>
        <p:spPr/>
        <p:txBody>
          <a:bodyPr/>
          <a:lstStyle/>
          <a:p>
            <a:fld id="{80025971-7984-49DF-AF31-F293A543D847}" type="slidenum">
              <a:rPr lang="en-US" smtClean="0"/>
              <a:t>‹N°›</a:t>
            </a:fld>
            <a:endParaRPr lang="en-US"/>
          </a:p>
        </p:txBody>
      </p:sp>
    </p:spTree>
    <p:extLst>
      <p:ext uri="{BB962C8B-B14F-4D97-AF65-F5344CB8AC3E}">
        <p14:creationId xmlns:p14="http://schemas.microsoft.com/office/powerpoint/2010/main" val="2543053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3EEFBB46-94D8-429B-B07A-104BC21FF8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Espace réservé du texte 2">
            <a:extLst>
              <a:ext uri="{FF2B5EF4-FFF2-40B4-BE49-F238E27FC236}">
                <a16:creationId xmlns:a16="http://schemas.microsoft.com/office/drawing/2014/main" id="{E1AEE8F4-2B02-4783-86E2-7EC2761048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a16="http://schemas.microsoft.com/office/drawing/2014/main" id="{6BC40C03-17EC-43FE-B44D-4D2CFF873C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D47397-0D91-4BEA-848A-9A0FBABDE266}" type="datetimeFigureOut">
              <a:rPr lang="en-US" smtClean="0"/>
              <a:t>5/5/2022</a:t>
            </a:fld>
            <a:endParaRPr lang="en-US"/>
          </a:p>
        </p:txBody>
      </p:sp>
      <p:sp>
        <p:nvSpPr>
          <p:cNvPr id="5" name="Espace réservé du pied de page 4">
            <a:extLst>
              <a:ext uri="{FF2B5EF4-FFF2-40B4-BE49-F238E27FC236}">
                <a16:creationId xmlns:a16="http://schemas.microsoft.com/office/drawing/2014/main" id="{2A31680C-BD61-4A93-8FAB-36ADCF2CAA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ce réservé du numéro de diapositive 5">
            <a:extLst>
              <a:ext uri="{FF2B5EF4-FFF2-40B4-BE49-F238E27FC236}">
                <a16:creationId xmlns:a16="http://schemas.microsoft.com/office/drawing/2014/main" id="{462DF06D-A2D2-46F3-ABA2-44FB0C4314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025971-7984-49DF-AF31-F293A543D847}" type="slidenum">
              <a:rPr lang="en-US" smtClean="0"/>
              <a:t>‹N°›</a:t>
            </a:fld>
            <a:endParaRPr lang="en-US"/>
          </a:p>
        </p:txBody>
      </p:sp>
    </p:spTree>
    <p:extLst>
      <p:ext uri="{BB962C8B-B14F-4D97-AF65-F5344CB8AC3E}">
        <p14:creationId xmlns:p14="http://schemas.microsoft.com/office/powerpoint/2010/main" val="40495732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6" name="Picture 8" descr="Au Revoir Hash Guru Frenchy Cannoli">
            <a:extLst>
              <a:ext uri="{FF2B5EF4-FFF2-40B4-BE49-F238E27FC236}">
                <a16:creationId xmlns:a16="http://schemas.microsoft.com/office/drawing/2014/main" id="{343559D0-7DAC-3A11-C276-8DC3B0D3F00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tretch/>
        </p:blipFill>
        <p:spPr bwMode="auto">
          <a:xfrm>
            <a:off x="484632" y="2436737"/>
            <a:ext cx="3517119" cy="1978379"/>
          </a:xfrm>
          <a:prstGeom prst="rect">
            <a:avLst/>
          </a:prstGeom>
          <a:noFill/>
          <a:extLst>
            <a:ext uri="{909E8E84-426E-40DD-AFC4-6F175D3DCCD1}">
              <a14:hiddenFill xmlns:a14="http://schemas.microsoft.com/office/drawing/2010/main">
                <a:solidFill>
                  <a:srgbClr val="FFFFFF"/>
                </a:solidFill>
              </a14:hiddenFill>
            </a:ext>
          </a:extLst>
        </p:spPr>
      </p:pic>
      <p:cxnSp>
        <p:nvCxnSpPr>
          <p:cNvPr id="77" name="Straight Connector 76">
            <a:extLst>
              <a:ext uri="{FF2B5EF4-FFF2-40B4-BE49-F238E27FC236}">
                <a16:creationId xmlns:a16="http://schemas.microsoft.com/office/drawing/2014/main" id="{DCD67800-37AC-4E14-89B0-F79DCB3FB8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6560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2" name="Picture 4" descr="Cannara Biotech Inc. Completes Acquisition of TGOD's State-of-the-art  Cultivation and Manufacturing Facility in Valleyfield, Quebec">
            <a:extLst>
              <a:ext uri="{FF2B5EF4-FFF2-40B4-BE49-F238E27FC236}">
                <a16:creationId xmlns:a16="http://schemas.microsoft.com/office/drawing/2014/main" id="{19561EB5-1A4F-3934-2CC6-F4D02A1FD40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310676" y="2771518"/>
            <a:ext cx="3537345" cy="1308817"/>
          </a:xfrm>
          <a:prstGeom prst="rect">
            <a:avLst/>
          </a:prstGeom>
          <a:noFill/>
          <a:extLst>
            <a:ext uri="{909E8E84-426E-40DD-AFC4-6F175D3DCCD1}">
              <a14:hiddenFill xmlns:a14="http://schemas.microsoft.com/office/drawing/2010/main">
                <a:solidFill>
                  <a:srgbClr val="FFFFFF"/>
                </a:solidFill>
              </a14:hiddenFill>
            </a:ext>
          </a:extLst>
        </p:spPr>
      </p:pic>
      <p:cxnSp>
        <p:nvCxnSpPr>
          <p:cNvPr id="79" name="Straight Connector 78">
            <a:extLst>
              <a:ext uri="{FF2B5EF4-FFF2-40B4-BE49-F238E27FC236}">
                <a16:creationId xmlns:a16="http://schemas.microsoft.com/office/drawing/2014/main" id="{20F1788F-A5AE-4188-8274-F7F2E3833E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9592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2050" name="Picture 2" descr="High North Laboratories">
            <a:extLst>
              <a:ext uri="{FF2B5EF4-FFF2-40B4-BE49-F238E27FC236}">
                <a16:creationId xmlns:a16="http://schemas.microsoft.com/office/drawing/2014/main" id="{BC3C8C96-CC91-7697-1524-F26F5409C918}"/>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162336" y="2542252"/>
            <a:ext cx="3517120" cy="1767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0338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29960A-FAE3-48B9-B63A-1269021BD591}"/>
              </a:ext>
            </a:extLst>
          </p:cNvPr>
          <p:cNvSpPr>
            <a:spLocks noGrp="1"/>
          </p:cNvSpPr>
          <p:nvPr>
            <p:ph type="title"/>
          </p:nvPr>
        </p:nvSpPr>
        <p:spPr>
          <a:xfrm>
            <a:off x="4965430" y="629268"/>
            <a:ext cx="6586491" cy="1286160"/>
          </a:xfrm>
        </p:spPr>
        <p:txBody>
          <a:bodyPr anchor="b">
            <a:normAutofit/>
          </a:bodyPr>
          <a:lstStyle/>
          <a:p>
            <a:br>
              <a:rPr lang="en-US" sz="2100" b="1" u="sng">
                <a:effectLst/>
                <a:latin typeface="Times New Roman" panose="02020603050405020304" pitchFamily="18" charset="0"/>
                <a:ea typeface="Calibri" panose="020F0502020204030204" pitchFamily="34" charset="0"/>
                <a:cs typeface="Times New Roman" panose="02020603050405020304" pitchFamily="18" charset="0"/>
              </a:rPr>
            </a:br>
            <a:br>
              <a:rPr lang="en-US" sz="2100" b="1" u="sng">
                <a:effectLst/>
                <a:latin typeface="Times New Roman" panose="02020603050405020304" pitchFamily="18" charset="0"/>
                <a:ea typeface="Calibri" panose="020F0502020204030204" pitchFamily="34" charset="0"/>
                <a:cs typeface="Times New Roman" panose="02020603050405020304" pitchFamily="18" charset="0"/>
              </a:rPr>
            </a:br>
            <a:r>
              <a:rPr lang="en-US" sz="2100" b="1" u="sng">
                <a:effectLst/>
                <a:latin typeface="Times New Roman" panose="02020603050405020304" pitchFamily="18" charset="0"/>
                <a:ea typeface="Calibri" panose="020F0502020204030204" pitchFamily="34" charset="0"/>
                <a:cs typeface="Times New Roman" panose="02020603050405020304" pitchFamily="18" charset="0"/>
              </a:rPr>
              <a:t>Introduction</a:t>
            </a:r>
            <a:br>
              <a:rPr lang="en-US" sz="2100">
                <a:effectLst/>
                <a:latin typeface="Times New Roman" panose="02020603050405020304" pitchFamily="18" charset="0"/>
                <a:ea typeface="Calibri" panose="020F0502020204030204" pitchFamily="34" charset="0"/>
                <a:cs typeface="Times New Roman" panose="02020603050405020304" pitchFamily="18" charset="0"/>
              </a:rPr>
            </a:br>
            <a:endParaRPr lang="en-US" sz="2100">
              <a:latin typeface="Times New Roman" panose="02020603050405020304" pitchFamily="18" charset="0"/>
              <a:cs typeface="Times New Roman" panose="02020603050405020304" pitchFamily="18" charset="0"/>
            </a:endParaRPr>
          </a:p>
        </p:txBody>
      </p:sp>
      <p:sp>
        <p:nvSpPr>
          <p:cNvPr id="3" name="Espace réservé du contenu 2">
            <a:extLst>
              <a:ext uri="{FF2B5EF4-FFF2-40B4-BE49-F238E27FC236}">
                <a16:creationId xmlns:a16="http://schemas.microsoft.com/office/drawing/2014/main" id="{29AED690-D5D9-4B63-99EE-FE3660D566C8}"/>
              </a:ext>
            </a:extLst>
          </p:cNvPr>
          <p:cNvSpPr>
            <a:spLocks noGrp="1"/>
          </p:cNvSpPr>
          <p:nvPr>
            <p:ph idx="1"/>
          </p:nvPr>
        </p:nvSpPr>
        <p:spPr>
          <a:xfrm>
            <a:off x="4965431" y="2438400"/>
            <a:ext cx="6586489" cy="3785419"/>
          </a:xfrm>
        </p:spPr>
        <p:txBody>
          <a:bodyPr>
            <a:normAutofit/>
          </a:bodyPr>
          <a:lstStyle/>
          <a:p>
            <a:pPr algn="just"/>
            <a:r>
              <a:rPr lang="en-US" sz="1900" dirty="0">
                <a:effectLst/>
                <a:latin typeface="Times New Roman" panose="02020603050405020304" pitchFamily="18" charset="0"/>
                <a:ea typeface="Calibri" panose="020F0502020204030204" pitchFamily="34" charset="0"/>
                <a:cs typeface="Times New Roman" panose="02020603050405020304" pitchFamily="18" charset="0"/>
              </a:rPr>
              <a:t>Hash, also known as hashish, is one of the oldest and most commonly used forms of cannabis concentrate. It is made up of the trichomes of the cannabis plant - the tiny hair-like glands that produce and contain the vast majority of the plants' cannabinoids. They are separated from the plant and then pressed into concentrated blocks using </a:t>
            </a:r>
            <a:r>
              <a:rPr lang="en-US" sz="1900" dirty="0">
                <a:latin typeface="Times New Roman" panose="02020603050405020304" pitchFamily="18" charset="0"/>
                <a:cs typeface="Times New Roman" panose="02020603050405020304" pitchFamily="18" charset="0"/>
              </a:rPr>
              <a:t>pressure and heat. The vast majority of trichomes grow around the flowers of the plant, so buds and pruning residue are the main ingredients for producing hash - even though all plant material can be used to produce it. The type of plant material used also affects the final quality of the hash. Whole plants can be used to collect trichome glands and produce hash, however, it is the trichome glands collected from the buds and the small leaves around that is best.</a:t>
            </a:r>
          </a:p>
          <a:p>
            <a:endParaRPr lang="en-US" sz="1900" dirty="0">
              <a:latin typeface="Times New Roman" panose="02020603050405020304" pitchFamily="18" charset="0"/>
              <a:cs typeface="Times New Roman" panose="02020603050405020304" pitchFamily="18" charset="0"/>
            </a:endParaRPr>
          </a:p>
        </p:txBody>
      </p:sp>
      <p:pic>
        <p:nvPicPr>
          <p:cNvPr id="4" name="Image 3" descr="Une image contenant herbe, extérieur, plante, arbre&#10;&#10;Description générée automatiquement">
            <a:extLst>
              <a:ext uri="{FF2B5EF4-FFF2-40B4-BE49-F238E27FC236}">
                <a16:creationId xmlns:a16="http://schemas.microsoft.com/office/drawing/2014/main" id="{340E9E1A-801B-45EC-8CAA-8ACEA8ACC232}"/>
              </a:ext>
            </a:extLst>
          </p:cNvPr>
          <p:cNvPicPr>
            <a:picLocks noChangeAspect="1"/>
          </p:cNvPicPr>
          <p:nvPr/>
        </p:nvPicPr>
        <p:blipFill rotWithShape="1">
          <a:blip r:embed="rId2"/>
          <a:srcRect l="35001" r="23768" b="2"/>
          <a:stretch/>
        </p:blipFill>
        <p:spPr>
          <a:xfrm>
            <a:off x="20" y="10"/>
            <a:ext cx="4635571" cy="6857990"/>
          </a:xfrm>
          <a:prstGeom prst="rect">
            <a:avLst/>
          </a:prstGeom>
          <a:effectLst/>
        </p:spPr>
      </p:pic>
      <p:cxnSp>
        <p:nvCxnSpPr>
          <p:cNvPr id="34" name="Straight Connector 27">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A0A43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478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9" name="Picture 5" descr="Les feuilles de cannabis se fument-elles ? - LaMota GrowShop">
            <a:extLst>
              <a:ext uri="{FF2B5EF4-FFF2-40B4-BE49-F238E27FC236}">
                <a16:creationId xmlns:a16="http://schemas.microsoft.com/office/drawing/2014/main" id="{DD431553-5C0D-4374-AC8A-F05A6833DE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76" r="17322" b="2"/>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76" name="Rectangle 75">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85EDBE03-9D92-45C1-8180-A6C0935021B0}"/>
              </a:ext>
            </a:extLst>
          </p:cNvPr>
          <p:cNvSpPr>
            <a:spLocks noGrp="1"/>
          </p:cNvSpPr>
          <p:nvPr>
            <p:ph type="title"/>
          </p:nvPr>
        </p:nvSpPr>
        <p:spPr>
          <a:xfrm>
            <a:off x="371094" y="1161288"/>
            <a:ext cx="3438144" cy="1124712"/>
          </a:xfrm>
        </p:spPr>
        <p:txBody>
          <a:bodyPr anchor="b">
            <a:normAutofit/>
          </a:bodyPr>
          <a:lstStyle/>
          <a:p>
            <a:b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Goals</a:t>
            </a:r>
            <a:br>
              <a:rPr lang="en-US" sz="24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
        <p:nvSpPr>
          <p:cNvPr id="78" name="Rectangle 77">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0" name="Rectangle 79">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Espace réservé du contenu 2">
            <a:extLst>
              <a:ext uri="{FF2B5EF4-FFF2-40B4-BE49-F238E27FC236}">
                <a16:creationId xmlns:a16="http://schemas.microsoft.com/office/drawing/2014/main" id="{78623FEC-70D2-4F5D-B8BE-432B03484D2E}"/>
              </a:ext>
            </a:extLst>
          </p:cNvPr>
          <p:cNvSpPr>
            <a:spLocks noGrp="1"/>
          </p:cNvSpPr>
          <p:nvPr>
            <p:ph idx="1"/>
          </p:nvPr>
        </p:nvSpPr>
        <p:spPr>
          <a:xfrm>
            <a:off x="111449" y="2616679"/>
            <a:ext cx="5504260" cy="3998609"/>
          </a:xfrm>
        </p:spPr>
        <p:txBody>
          <a:bodyPr anchor="t">
            <a:normAutofit/>
          </a:bodyPr>
          <a:lstStyle/>
          <a:p>
            <a:pPr algn="just">
              <a:lnSpc>
                <a:spcPct val="150000"/>
              </a:lnSpc>
              <a:spcAft>
                <a:spcPts val="80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1. </a:t>
            </a:r>
            <a:r>
              <a:rPr lang="en-US" sz="1600" b="1" u="sng" dirty="0">
                <a:latin typeface="Times New Roman" panose="02020603050405020304" pitchFamily="18" charset="0"/>
                <a:cs typeface="Times New Roman" panose="02020603050405020304" pitchFamily="18" charset="0"/>
              </a:rPr>
              <a:t>Harvest Window</a:t>
            </a:r>
            <a:r>
              <a:rPr lang="en-US" sz="1600" dirty="0">
                <a:latin typeface="Times New Roman" panose="02020603050405020304" pitchFamily="18" charset="0"/>
                <a:cs typeface="Times New Roman" panose="02020603050405020304" pitchFamily="18" charset="0"/>
              </a:rPr>
              <a:t>: </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Develop a methodology to define the peak period of trichome ripeness for optimum harvest window for the production of traditional hashish.</a:t>
            </a:r>
          </a:p>
          <a:p>
            <a:pPr algn="just">
              <a:lnSpc>
                <a:spcPct val="150000"/>
              </a:lnSpc>
              <a:spcAft>
                <a:spcPts val="80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2. </a:t>
            </a:r>
            <a:r>
              <a:rPr lang="en-US" sz="1600" b="1" u="sng" dirty="0">
                <a:latin typeface="Times New Roman" panose="02020603050405020304" pitchFamily="18" charset="0"/>
                <a:ea typeface="Calibri" panose="020F0502020204030204" pitchFamily="34" charset="0"/>
                <a:cs typeface="Times New Roman" panose="02020603050405020304" pitchFamily="18" charset="0"/>
              </a:rPr>
              <a:t>Aging study</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Study the impact of ageing hashish in a controlled environment to understand the evolution of the terpenes and cannabinoid over time. Define optimum shelf-life timeframe for hashish consumption, and what, if any, benefits aging imparts to traditional hashish.</a:t>
            </a:r>
          </a:p>
          <a:p>
            <a:pPr>
              <a:spcAft>
                <a:spcPts val="800"/>
              </a:spcAft>
            </a:pPr>
            <a:endParaRPr lang="en-US" sz="1600" dirty="0"/>
          </a:p>
        </p:txBody>
      </p:sp>
    </p:spTree>
    <p:extLst>
      <p:ext uri="{BB962C8B-B14F-4D97-AF65-F5344CB8AC3E}">
        <p14:creationId xmlns:p14="http://schemas.microsoft.com/office/powerpoint/2010/main" val="1089635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29960A-FAE3-48B9-B63A-1269021BD591}"/>
              </a:ext>
            </a:extLst>
          </p:cNvPr>
          <p:cNvSpPr>
            <a:spLocks noGrp="1"/>
          </p:cNvSpPr>
          <p:nvPr>
            <p:ph type="title"/>
          </p:nvPr>
        </p:nvSpPr>
        <p:spPr>
          <a:xfrm>
            <a:off x="4965430" y="629268"/>
            <a:ext cx="6586491" cy="1286160"/>
          </a:xfrm>
        </p:spPr>
        <p:txBody>
          <a:bodyPr anchor="b">
            <a:normAutofit/>
          </a:bodyPr>
          <a:lstStyle/>
          <a:p>
            <a:br>
              <a:rPr lang="en-US" sz="2100" b="1" u="sng" dirty="0">
                <a:effectLst/>
                <a:latin typeface="Times New Roman" panose="02020603050405020304" pitchFamily="18" charset="0"/>
                <a:ea typeface="Calibri" panose="020F0502020204030204" pitchFamily="34" charset="0"/>
                <a:cs typeface="Times New Roman" panose="02020603050405020304" pitchFamily="18" charset="0"/>
              </a:rPr>
            </a:br>
            <a:br>
              <a:rPr lang="en-US" sz="2100" b="1" u="sng" dirty="0">
                <a:effectLst/>
                <a:latin typeface="Times New Roman" panose="02020603050405020304" pitchFamily="18" charset="0"/>
                <a:ea typeface="Calibri" panose="020F0502020204030204" pitchFamily="34" charset="0"/>
                <a:cs typeface="Times New Roman" panose="02020603050405020304" pitchFamily="18" charset="0"/>
              </a:rPr>
            </a:br>
            <a:r>
              <a:rPr lang="en-US" sz="2100" b="1" u="sng" dirty="0">
                <a:effectLst/>
                <a:latin typeface="Times New Roman" panose="02020603050405020304" pitchFamily="18" charset="0"/>
                <a:ea typeface="Calibri" panose="020F0502020204030204" pitchFamily="34" charset="0"/>
                <a:cs typeface="Times New Roman" panose="02020603050405020304" pitchFamily="18" charset="0"/>
              </a:rPr>
              <a:t>Importance</a:t>
            </a:r>
            <a:br>
              <a:rPr lang="en-US" sz="21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sz="2100" dirty="0">
              <a:latin typeface="Times New Roman" panose="02020603050405020304" pitchFamily="18" charset="0"/>
              <a:cs typeface="Times New Roman" panose="02020603050405020304" pitchFamily="18" charset="0"/>
            </a:endParaRPr>
          </a:p>
        </p:txBody>
      </p:sp>
      <p:sp>
        <p:nvSpPr>
          <p:cNvPr id="3" name="Espace réservé du contenu 2">
            <a:extLst>
              <a:ext uri="{FF2B5EF4-FFF2-40B4-BE49-F238E27FC236}">
                <a16:creationId xmlns:a16="http://schemas.microsoft.com/office/drawing/2014/main" id="{29AED690-D5D9-4B63-99EE-FE3660D566C8}"/>
              </a:ext>
            </a:extLst>
          </p:cNvPr>
          <p:cNvSpPr>
            <a:spLocks noGrp="1"/>
          </p:cNvSpPr>
          <p:nvPr>
            <p:ph idx="1"/>
          </p:nvPr>
        </p:nvSpPr>
        <p:spPr>
          <a:xfrm>
            <a:off x="4965431" y="2438400"/>
            <a:ext cx="6586489" cy="3785419"/>
          </a:xfrm>
        </p:spPr>
        <p:txBody>
          <a:bodyPr>
            <a:normAutofit/>
          </a:bodyPr>
          <a:lstStyle/>
          <a:p>
            <a:pPr algn="just"/>
            <a:r>
              <a:rPr lang="en-US" sz="1900" dirty="0">
                <a:latin typeface="Times New Roman" panose="02020603050405020304" pitchFamily="18" charset="0"/>
                <a:cs typeface="Times New Roman" panose="02020603050405020304" pitchFamily="18" charset="0"/>
              </a:rPr>
              <a:t>This study is important because it will bring clarity, and data-driven results to hash producers and consumers alike. Producers can begin to understand the importance of harvest timing to get the most of out of their crops. Producers can also start to learn about the effects of aging and how they can deliver the best product to their target consumer. Consumers will be able to define their tastes, and understand what it is they are looking for in their favorite hash products. Aging is an art that is used in many industries to transform a product into something exquisite and highly sought after. The aging and harvesting processes would be unique to each producer but this study will guide producers with the how and why for creating their </a:t>
            </a:r>
            <a:r>
              <a:rPr lang="en-US" sz="1900" dirty="0" err="1">
                <a:latin typeface="Times New Roman" panose="02020603050405020304" pitchFamily="18" charset="0"/>
                <a:cs typeface="Times New Roman" panose="02020603050405020304" pitchFamily="18" charset="0"/>
              </a:rPr>
              <a:t>propieatary</a:t>
            </a:r>
            <a:r>
              <a:rPr lang="en-US" sz="1900">
                <a:latin typeface="Times New Roman" panose="02020603050405020304" pitchFamily="18" charset="0"/>
                <a:cs typeface="Times New Roman" panose="02020603050405020304" pitchFamily="18" charset="0"/>
              </a:rPr>
              <a:t> hash </a:t>
            </a:r>
            <a:r>
              <a:rPr lang="en-US" sz="1900" dirty="0">
                <a:latin typeface="Times New Roman" panose="02020603050405020304" pitchFamily="18" charset="0"/>
                <a:cs typeface="Times New Roman" panose="02020603050405020304" pitchFamily="18" charset="0"/>
              </a:rPr>
              <a:t>products. This study will be a step forward for the cannabis community as a whole. </a:t>
            </a:r>
          </a:p>
          <a:p>
            <a:endParaRPr lang="en-US" sz="1900" dirty="0">
              <a:latin typeface="Times New Roman" panose="02020603050405020304" pitchFamily="18" charset="0"/>
              <a:cs typeface="Times New Roman" panose="02020603050405020304" pitchFamily="18" charset="0"/>
            </a:endParaRPr>
          </a:p>
        </p:txBody>
      </p:sp>
      <p:pic>
        <p:nvPicPr>
          <p:cNvPr id="4" name="Image 3" descr="Une image contenant herbe, extérieur, plante, arbre&#10;&#10;Description générée automatiquement">
            <a:extLst>
              <a:ext uri="{FF2B5EF4-FFF2-40B4-BE49-F238E27FC236}">
                <a16:creationId xmlns:a16="http://schemas.microsoft.com/office/drawing/2014/main" id="{340E9E1A-801B-45EC-8CAA-8ACEA8ACC232}"/>
              </a:ext>
            </a:extLst>
          </p:cNvPr>
          <p:cNvPicPr>
            <a:picLocks noChangeAspect="1"/>
          </p:cNvPicPr>
          <p:nvPr/>
        </p:nvPicPr>
        <p:blipFill rotWithShape="1">
          <a:blip r:embed="rId2"/>
          <a:srcRect l="35001" r="23768" b="2"/>
          <a:stretch/>
        </p:blipFill>
        <p:spPr>
          <a:xfrm>
            <a:off x="20" y="10"/>
            <a:ext cx="4635571" cy="6857990"/>
          </a:xfrm>
          <a:prstGeom prst="rect">
            <a:avLst/>
          </a:prstGeom>
          <a:effectLst/>
        </p:spPr>
      </p:pic>
      <p:cxnSp>
        <p:nvCxnSpPr>
          <p:cNvPr id="34" name="Straight Connector 27">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A0A43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1420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2" name="Rectangle 33">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descr="Une image contenant herbe, extérieur, plante, arbre&#10;&#10;Description générée automatiquement">
            <a:extLst>
              <a:ext uri="{FF2B5EF4-FFF2-40B4-BE49-F238E27FC236}">
                <a16:creationId xmlns:a16="http://schemas.microsoft.com/office/drawing/2014/main" id="{78CBE7C5-DEBC-4396-9E92-6ADB290DE412}"/>
              </a:ext>
            </a:extLst>
          </p:cNvPr>
          <p:cNvPicPr>
            <a:picLocks noChangeAspect="1"/>
          </p:cNvPicPr>
          <p:nvPr/>
        </p:nvPicPr>
        <p:blipFill rotWithShape="1">
          <a:blip r:embed="rId2"/>
          <a:srcRect r="22897" b="2"/>
          <a:stretch/>
        </p:blipFill>
        <p:spPr>
          <a:xfrm>
            <a:off x="3603387" y="0"/>
            <a:ext cx="8668512" cy="6857990"/>
          </a:xfrm>
          <a:prstGeom prst="rect">
            <a:avLst/>
          </a:prstGeom>
        </p:spPr>
      </p:pic>
      <p:sp>
        <p:nvSpPr>
          <p:cNvPr id="43" name="Rectangle 35">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BA8EA752-ACE6-40AD-A0C0-28E0FB13C814}"/>
              </a:ext>
            </a:extLst>
          </p:cNvPr>
          <p:cNvSpPr>
            <a:spLocks noGrp="1"/>
          </p:cNvSpPr>
          <p:nvPr>
            <p:ph type="title"/>
          </p:nvPr>
        </p:nvSpPr>
        <p:spPr>
          <a:xfrm>
            <a:off x="244203" y="3578645"/>
            <a:ext cx="5780776" cy="1446469"/>
          </a:xfrm>
        </p:spPr>
        <p:txBody>
          <a:bodyPr vert="horz" lIns="91440" tIns="45720" rIns="91440" bIns="45720" rtlCol="0" anchor="b">
            <a:normAutofit fontScale="90000"/>
          </a:bodyPr>
          <a:lstStyle/>
          <a:p>
            <a:br>
              <a:rPr lang="en-US" sz="4800" b="1" u="sng" dirty="0">
                <a:effectLst/>
              </a:rPr>
            </a:br>
            <a:r>
              <a:rPr lang="en-US" sz="8000" b="0" i="0" dirty="0">
                <a:solidFill>
                  <a:srgbClr val="000000"/>
                </a:solidFill>
                <a:effectLst/>
                <a:latin typeface="Calibri" panose="020F0502020204030204" pitchFamily="34" charset="0"/>
              </a:rPr>
              <a:t>Study Scope</a:t>
            </a:r>
            <a:br>
              <a:rPr lang="en-US" sz="4800" dirty="0">
                <a:effectLst/>
              </a:rPr>
            </a:br>
            <a:endParaRPr lang="en-US" sz="4800" dirty="0"/>
          </a:p>
        </p:txBody>
      </p:sp>
      <p:sp>
        <p:nvSpPr>
          <p:cNvPr id="44" name="Rectangle 3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5" name="Rectangle 3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1894994"/>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descr="Une image contenant herbe, extérieur, plante, arbre&#10;&#10;Description générée automatiquement">
            <a:extLst>
              <a:ext uri="{FF2B5EF4-FFF2-40B4-BE49-F238E27FC236}">
                <a16:creationId xmlns:a16="http://schemas.microsoft.com/office/drawing/2014/main" id="{05F06963-4A59-49AC-8E35-D6E74C38C269}"/>
              </a:ext>
            </a:extLst>
          </p:cNvPr>
          <p:cNvPicPr>
            <a:picLocks noChangeAspect="1"/>
          </p:cNvPicPr>
          <p:nvPr/>
        </p:nvPicPr>
        <p:blipFill rotWithShape="1">
          <a:blip r:embed="rId3"/>
          <a:srcRect r="22897" b="2"/>
          <a:stretch/>
        </p:blipFill>
        <p:spPr>
          <a:xfrm>
            <a:off x="3523488" y="10"/>
            <a:ext cx="8668512" cy="6857990"/>
          </a:xfrm>
          <a:prstGeom prst="rect">
            <a:avLst/>
          </a:prstGeom>
        </p:spPr>
      </p:pic>
      <p:sp>
        <p:nvSpPr>
          <p:cNvPr id="29" name="Rectangle 28">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2BA3B5AC-9DA4-4C61-8AD4-A5CDB550BE0F}"/>
              </a:ext>
            </a:extLst>
          </p:cNvPr>
          <p:cNvSpPr>
            <a:spLocks noGrp="1"/>
          </p:cNvSpPr>
          <p:nvPr>
            <p:ph type="title"/>
          </p:nvPr>
        </p:nvSpPr>
        <p:spPr>
          <a:xfrm>
            <a:off x="322209" y="1036001"/>
            <a:ext cx="6291656" cy="1726707"/>
          </a:xfrm>
        </p:spPr>
        <p:txBody>
          <a:bodyPr anchor="b">
            <a:normAutofit/>
          </a:bodyPr>
          <a:lstStyle/>
          <a:p>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Objective 1:Harvest Window: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Develop a methodology to define the peak period of trichome ripeness for optimum harvest window for the production of traditional hashish.</a:t>
            </a:r>
            <a:br>
              <a:rPr lang="en-US" sz="24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br>
              <a:rPr lang="en-US" sz="24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
        <p:nvSpPr>
          <p:cNvPr id="31" name="Rectangle 30">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3" name="Rectangle 32">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Espace réservé du contenu 2">
            <a:extLst>
              <a:ext uri="{FF2B5EF4-FFF2-40B4-BE49-F238E27FC236}">
                <a16:creationId xmlns:a16="http://schemas.microsoft.com/office/drawing/2014/main" id="{AABAC3DB-6D4F-4664-9087-EB5CAB8ED052}"/>
              </a:ext>
            </a:extLst>
          </p:cNvPr>
          <p:cNvSpPr>
            <a:spLocks noGrp="1"/>
          </p:cNvSpPr>
          <p:nvPr>
            <p:ph idx="1"/>
          </p:nvPr>
        </p:nvSpPr>
        <p:spPr>
          <a:xfrm>
            <a:off x="234245" y="2718054"/>
            <a:ext cx="6681460" cy="3207258"/>
          </a:xfrm>
        </p:spPr>
        <p:txBody>
          <a:bodyPr anchor="t">
            <a:normAutofit fontScale="85000" lnSpcReduction="10000"/>
          </a:bodyPr>
          <a:lstStyle/>
          <a:p>
            <a:pPr algn="just">
              <a:lnSpc>
                <a:spcPct val="150000"/>
              </a:lnSpc>
              <a:spcAft>
                <a:spcPts val="800"/>
              </a:spcAft>
            </a:pPr>
            <a:r>
              <a:rPr lang="en-US" sz="1600" dirty="0">
                <a:latin typeface="Times New Roman" panose="02020603050405020304" pitchFamily="18" charset="0"/>
                <a:cs typeface="Times New Roman" panose="02020603050405020304" pitchFamily="18" charset="0"/>
              </a:rPr>
              <a:t>To define the peak period of trichome ripeness for optimum harvest window for the production of Hashish, we will need to perform cannabinoid and terpene profile analysis on the flowers </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following the different harvest dates, then on the unpressed loose trichomes and finally on the pressed hashish stored at 16°C.</a:t>
            </a:r>
          </a:p>
          <a:p>
            <a:pPr algn="just">
              <a:lnSpc>
                <a:spcPct val="150000"/>
              </a:lnSpc>
              <a:spcAft>
                <a:spcPts val="800"/>
              </a:spcAft>
            </a:pP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To obtain consistent results, 3 different </a:t>
            </a:r>
            <a:r>
              <a:rPr lang="en-US" sz="1700" dirty="0">
                <a:latin typeface="Times New Roman" panose="02020603050405020304" pitchFamily="18" charset="0"/>
                <a:ea typeface="Calibri" panose="020F0502020204030204" pitchFamily="34" charset="0"/>
                <a:cs typeface="Times New Roman" panose="02020603050405020304" pitchFamily="18" charset="0"/>
              </a:rPr>
              <a:t>Cannabis cultivars will be used for this project.</a:t>
            </a:r>
          </a:p>
          <a:p>
            <a:pPr algn="just">
              <a:lnSpc>
                <a:spcPct val="150000"/>
              </a:lnSpc>
              <a:spcAft>
                <a:spcPts val="800"/>
              </a:spcAft>
            </a:pP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700" dirty="0"/>
          </a:p>
        </p:txBody>
      </p:sp>
      <p:pic>
        <p:nvPicPr>
          <p:cNvPr id="7" name="Image 6">
            <a:extLst>
              <a:ext uri="{FF2B5EF4-FFF2-40B4-BE49-F238E27FC236}">
                <a16:creationId xmlns:a16="http://schemas.microsoft.com/office/drawing/2014/main" id="{4B29A2BF-E0B3-4299-B0D2-EF4A66925267}"/>
              </a:ext>
            </a:extLst>
          </p:cNvPr>
          <p:cNvPicPr>
            <a:picLocks noChangeAspect="1"/>
          </p:cNvPicPr>
          <p:nvPr/>
        </p:nvPicPr>
        <p:blipFill>
          <a:blip r:embed="rId4"/>
          <a:stretch>
            <a:fillRect/>
          </a:stretch>
        </p:blipFill>
        <p:spPr>
          <a:xfrm>
            <a:off x="6975832" y="916687"/>
            <a:ext cx="4979812" cy="4916202"/>
          </a:xfrm>
          <a:prstGeom prst="rect">
            <a:avLst/>
          </a:prstGeom>
        </p:spPr>
      </p:pic>
    </p:spTree>
    <p:extLst>
      <p:ext uri="{BB962C8B-B14F-4D97-AF65-F5344CB8AC3E}">
        <p14:creationId xmlns:p14="http://schemas.microsoft.com/office/powerpoint/2010/main" val="311656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2">
            <a:extLst>
              <a:ext uri="{FF2B5EF4-FFF2-40B4-BE49-F238E27FC236}">
                <a16:creationId xmlns:a16="http://schemas.microsoft.com/office/drawing/2014/main" id="{FB8A19E9-4208-3053-5A9F-9449E858C48F}"/>
              </a:ext>
            </a:extLst>
          </p:cNvPr>
          <p:cNvGrpSpPr/>
          <p:nvPr/>
        </p:nvGrpSpPr>
        <p:grpSpPr>
          <a:xfrm>
            <a:off x="2110946" y="559478"/>
            <a:ext cx="7637171" cy="6077446"/>
            <a:chOff x="2751969" y="512344"/>
            <a:chExt cx="7637171" cy="6077446"/>
          </a:xfrm>
        </p:grpSpPr>
        <p:pic>
          <p:nvPicPr>
            <p:cNvPr id="13" name="Image 12">
              <a:extLst>
                <a:ext uri="{FF2B5EF4-FFF2-40B4-BE49-F238E27FC236}">
                  <a16:creationId xmlns:a16="http://schemas.microsoft.com/office/drawing/2014/main" id="{16E82063-6D96-42B4-96C6-C6417F62DF16}"/>
                </a:ext>
              </a:extLst>
            </p:cNvPr>
            <p:cNvPicPr/>
            <p:nvPr/>
          </p:nvPicPr>
          <p:blipFill rotWithShape="1">
            <a:blip r:embed="rId3"/>
            <a:srcRect l="16744" r="30679" b="10972"/>
            <a:stretch/>
          </p:blipFill>
          <p:spPr>
            <a:xfrm>
              <a:off x="2751969" y="512344"/>
              <a:ext cx="7637171" cy="6077446"/>
            </a:xfrm>
            <a:prstGeom prst="rect">
              <a:avLst/>
            </a:prstGeom>
          </p:spPr>
          <p:style>
            <a:lnRef idx="2">
              <a:schemeClr val="accent6"/>
            </a:lnRef>
            <a:fillRef idx="1">
              <a:schemeClr val="lt1"/>
            </a:fillRef>
            <a:effectRef idx="0">
              <a:schemeClr val="accent6"/>
            </a:effectRef>
            <a:fontRef idx="minor">
              <a:schemeClr val="dk1"/>
            </a:fontRef>
          </p:style>
        </p:pic>
        <p:sp>
          <p:nvSpPr>
            <p:cNvPr id="2" name="Rectangle 1">
              <a:extLst>
                <a:ext uri="{FF2B5EF4-FFF2-40B4-BE49-F238E27FC236}">
                  <a16:creationId xmlns:a16="http://schemas.microsoft.com/office/drawing/2014/main" id="{2CDC3997-1CCC-42D7-931A-909BC88F2A52}"/>
                </a:ext>
              </a:extLst>
            </p:cNvPr>
            <p:cNvSpPr/>
            <p:nvPr/>
          </p:nvSpPr>
          <p:spPr>
            <a:xfrm>
              <a:off x="3525007" y="3551067"/>
              <a:ext cx="1207011" cy="914400"/>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600" dirty="0">
                  <a:solidFill>
                    <a:schemeClr val="tx1"/>
                  </a:solidFill>
                </a:rPr>
                <a:t>15%CBD 10% THC</a:t>
              </a:r>
              <a:endParaRPr lang="en-US" sz="1600" dirty="0">
                <a:solidFill>
                  <a:schemeClr val="tx1"/>
                </a:solidFill>
              </a:endParaRPr>
            </a:p>
          </p:txBody>
        </p:sp>
        <p:sp>
          <p:nvSpPr>
            <p:cNvPr id="7" name="Rectangle 6">
              <a:extLst>
                <a:ext uri="{FF2B5EF4-FFF2-40B4-BE49-F238E27FC236}">
                  <a16:creationId xmlns:a16="http://schemas.microsoft.com/office/drawing/2014/main" id="{FD601D46-CAD7-459E-9028-5B6A797D0902}"/>
                </a:ext>
              </a:extLst>
            </p:cNvPr>
            <p:cNvSpPr/>
            <p:nvPr/>
          </p:nvSpPr>
          <p:spPr>
            <a:xfrm>
              <a:off x="8529468" y="3561266"/>
              <a:ext cx="1111494" cy="914400"/>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600" dirty="0">
                  <a:solidFill>
                    <a:schemeClr val="tx1"/>
                  </a:solidFill>
                </a:rPr>
                <a:t>20%CBD 0% THC</a:t>
              </a:r>
              <a:endParaRPr lang="en-US" sz="1600" dirty="0">
                <a:solidFill>
                  <a:schemeClr val="tx1"/>
                </a:solidFill>
              </a:endParaRPr>
            </a:p>
          </p:txBody>
        </p:sp>
        <p:sp>
          <p:nvSpPr>
            <p:cNvPr id="8" name="Rectangle 7">
              <a:extLst>
                <a:ext uri="{FF2B5EF4-FFF2-40B4-BE49-F238E27FC236}">
                  <a16:creationId xmlns:a16="http://schemas.microsoft.com/office/drawing/2014/main" id="{3E6F0FD8-C4E1-4FA9-9D8F-BD9752E0E977}"/>
                </a:ext>
              </a:extLst>
            </p:cNvPr>
            <p:cNvSpPr/>
            <p:nvPr/>
          </p:nvSpPr>
          <p:spPr>
            <a:xfrm>
              <a:off x="5974517" y="3551067"/>
              <a:ext cx="1276963" cy="914400"/>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600" dirty="0">
                  <a:solidFill>
                    <a:schemeClr val="tx1"/>
                  </a:solidFill>
                </a:rPr>
                <a:t>22-25 %THC 0% CBD</a:t>
              </a:r>
              <a:endParaRPr lang="en-US" sz="1600" dirty="0">
                <a:solidFill>
                  <a:schemeClr val="tx1"/>
                </a:solidFill>
              </a:endParaRPr>
            </a:p>
          </p:txBody>
        </p:sp>
      </p:grpSp>
    </p:spTree>
    <p:extLst>
      <p:ext uri="{BB962C8B-B14F-4D97-AF65-F5344CB8AC3E}">
        <p14:creationId xmlns:p14="http://schemas.microsoft.com/office/powerpoint/2010/main" val="3841733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 4" descr="Une image contenant herbe, extérieur, plante, arbre&#10;&#10;Description générée automatiquement">
            <a:extLst>
              <a:ext uri="{FF2B5EF4-FFF2-40B4-BE49-F238E27FC236}">
                <a16:creationId xmlns:a16="http://schemas.microsoft.com/office/drawing/2014/main" id="{05F06963-4A59-49AC-8E35-D6E74C38C269}"/>
              </a:ext>
            </a:extLst>
          </p:cNvPr>
          <p:cNvPicPr>
            <a:picLocks noChangeAspect="1"/>
          </p:cNvPicPr>
          <p:nvPr/>
        </p:nvPicPr>
        <p:blipFill rotWithShape="1">
          <a:blip r:embed="rId4"/>
          <a:srcRect t="3892" b="3895"/>
          <a:stretch/>
        </p:blipFill>
        <p:spPr>
          <a:xfrm>
            <a:off x="20" y="10"/>
            <a:ext cx="12191981" cy="6857990"/>
          </a:xfrm>
          <a:prstGeom prst="rect">
            <a:avLst/>
          </a:prstGeom>
        </p:spPr>
      </p:pic>
      <p:sp>
        <p:nvSpPr>
          <p:cNvPr id="10"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9873"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2BA3B5AC-9DA4-4C61-8AD4-A5CDB550BE0F}"/>
              </a:ext>
            </a:extLst>
          </p:cNvPr>
          <p:cNvSpPr>
            <a:spLocks noGrp="1"/>
          </p:cNvSpPr>
          <p:nvPr>
            <p:ph type="title"/>
          </p:nvPr>
        </p:nvSpPr>
        <p:spPr>
          <a:xfrm>
            <a:off x="670705" y="681037"/>
            <a:ext cx="6891186" cy="1135737"/>
          </a:xfrm>
          <a:solidFill>
            <a:schemeClr val="bg1"/>
          </a:solidFill>
        </p:spPr>
        <p:txBody>
          <a:bodyPr>
            <a:normAutofit fontScale="90000"/>
          </a:bodyPr>
          <a:lstStyle/>
          <a:p>
            <a:br>
              <a:rPr lang="en-US" sz="2200" b="1" dirty="0">
                <a:effectLst/>
                <a:latin typeface="Times New Roman" panose="02020603050405020304" pitchFamily="18" charset="0"/>
                <a:ea typeface="Calibri" panose="020F0502020204030204" pitchFamily="34" charset="0"/>
                <a:cs typeface="Times New Roman" panose="02020603050405020304" pitchFamily="18" charset="0"/>
              </a:rPr>
            </a:br>
            <a:r>
              <a:rPr lang="en-US" sz="2200" b="1" dirty="0">
                <a:effectLst/>
                <a:latin typeface="Times New Roman" panose="02020603050405020304" pitchFamily="18" charset="0"/>
                <a:ea typeface="Calibri" panose="020F0502020204030204" pitchFamily="34" charset="0"/>
                <a:cs typeface="Times New Roman" panose="02020603050405020304" pitchFamily="18" charset="0"/>
              </a:rPr>
              <a:t>Objective 2:Aging study: </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Study the impact of ageing hashish in a controlled environment to understand the evolution of the terpenes and cannabinoid over time. </a:t>
            </a:r>
            <a:br>
              <a:rPr lang="en-US" sz="36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p:txBody>
      </p:sp>
      <p:sp>
        <p:nvSpPr>
          <p:cNvPr id="3" name="Espace réservé du contenu 2">
            <a:extLst>
              <a:ext uri="{FF2B5EF4-FFF2-40B4-BE49-F238E27FC236}">
                <a16:creationId xmlns:a16="http://schemas.microsoft.com/office/drawing/2014/main" id="{AABAC3DB-6D4F-4664-9087-EB5CAB8ED052}"/>
              </a:ext>
            </a:extLst>
          </p:cNvPr>
          <p:cNvSpPr>
            <a:spLocks noGrp="1"/>
          </p:cNvSpPr>
          <p:nvPr>
            <p:ph idx="1"/>
          </p:nvPr>
        </p:nvSpPr>
        <p:spPr>
          <a:xfrm>
            <a:off x="643467" y="1782981"/>
            <a:ext cx="6891187" cy="4393982"/>
          </a:xfrm>
        </p:spPr>
        <p:txBody>
          <a:bodyPr>
            <a:normAutofit fontScale="92500" lnSpcReduction="20000"/>
          </a:bodyPr>
          <a:lstStyle/>
          <a:p>
            <a:pPr algn="just">
              <a:lnSpc>
                <a:spcPct val="150000"/>
              </a:lnSpc>
              <a:spcAft>
                <a:spcPts val="800"/>
              </a:spcAft>
              <a:tabLst>
                <a:tab pos="1028700" algn="l"/>
              </a:tabLs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Analysis will be performed at each stage of Hash production, and each month for the stage ‘not pressed, freeze dried trichomes’ and the stage ‘Pressed: Hashish resin’ for each storage conditions.</a:t>
            </a:r>
          </a:p>
          <a:p>
            <a:pPr algn="just">
              <a:lnSpc>
                <a:spcPct val="150000"/>
              </a:lnSpc>
              <a:spcAft>
                <a:spcPts val="800"/>
              </a:spcAft>
              <a:tabLst>
                <a:tab pos="1028700" algn="l"/>
              </a:tabLs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To obtain consistent results, 3 different </a:t>
            </a:r>
            <a:r>
              <a:rPr lang="en-US" sz="2000" dirty="0">
                <a:latin typeface="Times New Roman" panose="02020603050405020304" pitchFamily="18" charset="0"/>
                <a:ea typeface="Calibri" panose="020F0502020204030204" pitchFamily="34" charset="0"/>
                <a:cs typeface="Times New Roman" panose="02020603050405020304" pitchFamily="18" charset="0"/>
              </a:rPr>
              <a:t>Cannabis cultivars will be used for this project.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tabLst>
                <a:tab pos="1028700" algn="l"/>
              </a:tabLst>
            </a:pPr>
            <a:r>
              <a:rPr lang="en-US" sz="2000" dirty="0">
                <a:effectLst/>
                <a:latin typeface="Calibri" panose="020F0502020204030204" pitchFamily="34" charset="0"/>
                <a:ea typeface="Calibri" panose="020F0502020204030204" pitchFamily="34" charset="0"/>
                <a:cs typeface="Times New Roman" panose="02020603050405020304" pitchFamily="18" charset="0"/>
              </a:rPr>
              <a:t>N.B. The harvest window will be determined according to the preliminary results of the 1st objective.</a:t>
            </a:r>
          </a:p>
          <a:p>
            <a:pPr>
              <a:spcAft>
                <a:spcPts val="800"/>
              </a:spcAft>
              <a:tabLst>
                <a:tab pos="1028700" algn="l"/>
              </a:tabLs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000" dirty="0"/>
          </a:p>
        </p:txBody>
      </p:sp>
      <p:grpSp>
        <p:nvGrpSpPr>
          <p:cNvPr id="12" name="Group 11">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23132" y="713128"/>
            <a:ext cx="1068867" cy="2126625"/>
            <a:chOff x="10918968" y="713127"/>
            <a:chExt cx="1273032" cy="2532832"/>
          </a:xfrm>
        </p:grpSpPr>
        <p:sp>
          <p:nvSpPr>
            <p:cNvPr id="13" name="Rectangle 12">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Isosceles Triangle 15">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097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 3" descr="Une image contenant herbe, extérieur, plante, arbre&#10;&#10;Description générée automatiquement">
            <a:extLst>
              <a:ext uri="{FF2B5EF4-FFF2-40B4-BE49-F238E27FC236}">
                <a16:creationId xmlns:a16="http://schemas.microsoft.com/office/drawing/2014/main" id="{643F5FC6-4341-47F5-B1F5-FAB449D4F782}"/>
              </a:ext>
            </a:extLst>
          </p:cNvPr>
          <p:cNvPicPr>
            <a:picLocks noChangeAspect="1"/>
          </p:cNvPicPr>
          <p:nvPr/>
        </p:nvPicPr>
        <p:blipFill rotWithShape="1">
          <a:blip r:embed="rId2"/>
          <a:srcRect t="7265" b="522"/>
          <a:stretch/>
        </p:blipFill>
        <p:spPr>
          <a:xfrm>
            <a:off x="20" y="10"/>
            <a:ext cx="12191980" cy="6857990"/>
          </a:xfrm>
          <a:prstGeom prst="rect">
            <a:avLst/>
          </a:prstGeom>
        </p:spPr>
      </p:pic>
      <p:sp>
        <p:nvSpPr>
          <p:cNvPr id="20" name="Rectangle 15">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897F00E-CB21-4BFD-BA8B-0EEE4970B28C}"/>
              </a:ext>
            </a:extLst>
          </p:cNvPr>
          <p:cNvSpPr>
            <a:spLocks noGrp="1"/>
          </p:cNvSpPr>
          <p:nvPr>
            <p:ph type="title"/>
          </p:nvPr>
        </p:nvSpPr>
        <p:spPr>
          <a:xfrm>
            <a:off x="594804" y="640263"/>
            <a:ext cx="6619811" cy="1344975"/>
          </a:xfrm>
        </p:spPr>
        <p:txBody>
          <a:bodyPr>
            <a:normAutofit/>
          </a:bodyPr>
          <a:lstStyle/>
          <a:p>
            <a:r>
              <a:rPr lang="fr-CA" sz="4000" dirty="0" err="1">
                <a:latin typeface="Arial" panose="020B0604020202020204" pitchFamily="34" charset="0"/>
                <a:cs typeface="Arial" panose="020B0604020202020204" pitchFamily="34" charset="0"/>
              </a:rPr>
              <a:t>Expected</a:t>
            </a:r>
            <a:r>
              <a:rPr lang="fr-CA" sz="4000" dirty="0">
                <a:latin typeface="Arial" panose="020B0604020202020204" pitchFamily="34" charset="0"/>
                <a:cs typeface="Arial" panose="020B0604020202020204" pitchFamily="34" charset="0"/>
              </a:rPr>
              <a:t> </a:t>
            </a:r>
            <a:r>
              <a:rPr lang="fr-CA" sz="4000" dirty="0" err="1">
                <a:latin typeface="Arial" panose="020B0604020202020204" pitchFamily="34" charset="0"/>
                <a:cs typeface="Arial" panose="020B0604020202020204" pitchFamily="34" charset="0"/>
              </a:rPr>
              <a:t>Results</a:t>
            </a:r>
            <a:endParaRPr lang="en-US" sz="4000" dirty="0">
              <a:latin typeface="Arial" panose="020B0604020202020204" pitchFamily="34" charset="0"/>
              <a:cs typeface="Arial" panose="020B0604020202020204" pitchFamily="34" charset="0"/>
            </a:endParaRPr>
          </a:p>
        </p:txBody>
      </p:sp>
      <p:sp>
        <p:nvSpPr>
          <p:cNvPr id="3" name="Espace réservé du contenu 2">
            <a:extLst>
              <a:ext uri="{FF2B5EF4-FFF2-40B4-BE49-F238E27FC236}">
                <a16:creationId xmlns:a16="http://schemas.microsoft.com/office/drawing/2014/main" id="{061EDC21-F840-42A9-9221-E2481DC6C8CF}"/>
              </a:ext>
            </a:extLst>
          </p:cNvPr>
          <p:cNvSpPr>
            <a:spLocks noGrp="1"/>
          </p:cNvSpPr>
          <p:nvPr>
            <p:ph idx="1"/>
          </p:nvPr>
        </p:nvSpPr>
        <p:spPr>
          <a:xfrm>
            <a:off x="594109" y="2121763"/>
            <a:ext cx="6756602" cy="3773010"/>
          </a:xfrm>
        </p:spPr>
        <p:txBody>
          <a:bodyPr>
            <a:normAutofit/>
          </a:bodyPr>
          <a:lstStyle/>
          <a:p>
            <a:pPr>
              <a:buFont typeface="Wingdings" panose="05000000000000000000" pitchFamily="2" charset="2"/>
              <a:buChar char="ü"/>
            </a:pPr>
            <a:r>
              <a:rPr lang="en-US" sz="2000" dirty="0">
                <a:latin typeface="Arial" panose="020B0604020202020204" pitchFamily="34" charset="0"/>
                <a:cs typeface="Arial" panose="020B0604020202020204" pitchFamily="34" charset="0"/>
              </a:rPr>
              <a:t>Define the optimum harvest window for peak trichome development for high-quality hashish production.</a:t>
            </a:r>
          </a:p>
          <a:p>
            <a:pPr>
              <a:buFont typeface="Wingdings" panose="05000000000000000000" pitchFamily="2" charset="2"/>
              <a:buChar char="ü"/>
            </a:pPr>
            <a:r>
              <a:rPr lang="en-US" sz="2000" dirty="0">
                <a:latin typeface="Arial" panose="020B0604020202020204" pitchFamily="34" charset="0"/>
                <a:cs typeface="Arial" panose="020B0604020202020204" pitchFamily="34" charset="0"/>
              </a:rPr>
              <a:t>Define if the harvest date parameter is influenced by the cultivar used.</a:t>
            </a:r>
          </a:p>
          <a:p>
            <a:pPr>
              <a:buFont typeface="Wingdings" panose="05000000000000000000" pitchFamily="2" charset="2"/>
              <a:buChar char="ü"/>
            </a:pPr>
            <a:r>
              <a:rPr lang="en-US" sz="2000" dirty="0">
                <a:latin typeface="Arial" panose="020B0604020202020204" pitchFamily="34" charset="0"/>
                <a:cs typeface="Arial" panose="020B0604020202020204" pitchFamily="34" charset="0"/>
              </a:rPr>
              <a:t>Identify the effect of aging hash on its cannabinoid and </a:t>
            </a:r>
            <a:r>
              <a:rPr lang="en-US" sz="2000" dirty="0" err="1">
                <a:latin typeface="Arial" panose="020B0604020202020204" pitchFamily="34" charset="0"/>
                <a:cs typeface="Arial" panose="020B0604020202020204" pitchFamily="34" charset="0"/>
              </a:rPr>
              <a:t>terpens</a:t>
            </a:r>
            <a:r>
              <a:rPr lang="en-US" sz="2000" dirty="0">
                <a:latin typeface="Arial" panose="020B0604020202020204" pitchFamily="34" charset="0"/>
                <a:cs typeface="Arial" panose="020B0604020202020204" pitchFamily="34" charset="0"/>
              </a:rPr>
              <a:t> content.</a:t>
            </a:r>
          </a:p>
          <a:p>
            <a:pPr>
              <a:buFont typeface="Wingdings" panose="05000000000000000000" pitchFamily="2" charset="2"/>
              <a:buChar char="ü"/>
            </a:pPr>
            <a:r>
              <a:rPr lang="en-US" sz="2000" dirty="0">
                <a:latin typeface="Arial" panose="020B0604020202020204" pitchFamily="34" charset="0"/>
                <a:cs typeface="Arial" panose="020B0604020202020204" pitchFamily="34" charset="0"/>
              </a:rPr>
              <a:t>Identify the best environmental conditions for the hash aging.</a:t>
            </a:r>
          </a:p>
          <a:p>
            <a:pPr>
              <a:buFont typeface="Wingdings" panose="05000000000000000000" pitchFamily="2" charset="2"/>
              <a:buChar char="ü"/>
            </a:pPr>
            <a:r>
              <a:rPr lang="en-US" sz="2000" dirty="0">
                <a:latin typeface="Arial" panose="020B0604020202020204" pitchFamily="34" charset="0"/>
                <a:cs typeface="Arial" panose="020B0604020202020204" pitchFamily="34" charset="0"/>
              </a:rPr>
              <a:t>Check the best way of aging hash, by storing it in the form of trichomes or in the form of pressed hash.</a:t>
            </a:r>
          </a:p>
        </p:txBody>
      </p:sp>
    </p:spTree>
    <p:extLst>
      <p:ext uri="{BB962C8B-B14F-4D97-AF65-F5344CB8AC3E}">
        <p14:creationId xmlns:p14="http://schemas.microsoft.com/office/powerpoint/2010/main" val="135411074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DC801DF650256469B6E5CB921B252E9" ma:contentTypeVersion="13" ma:contentTypeDescription="Create a new document." ma:contentTypeScope="" ma:versionID="8af214868794ae65483e82b7231b9047">
  <xsd:schema xmlns:xsd="http://www.w3.org/2001/XMLSchema" xmlns:xs="http://www.w3.org/2001/XMLSchema" xmlns:p="http://schemas.microsoft.com/office/2006/metadata/properties" xmlns:ns2="8ae1d8ef-1369-4029-a473-e5bda9502134" xmlns:ns3="fa13d3c4-f44c-4eeb-96a7-491e1cb302d4" targetNamespace="http://schemas.microsoft.com/office/2006/metadata/properties" ma:root="true" ma:fieldsID="76af398658e9843eb58edf2535500db8" ns2:_="" ns3:_="">
    <xsd:import namespace="8ae1d8ef-1369-4029-a473-e5bda9502134"/>
    <xsd:import namespace="fa13d3c4-f44c-4eeb-96a7-491e1cb302d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e1d8ef-1369-4029-a473-e5bda95021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a13d3c4-f44c-4eeb-96a7-491e1cb302d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fa13d3c4-f44c-4eeb-96a7-491e1cb302d4">
      <UserInfo>
        <DisplayName>Issam Ben Moussa</DisplayName>
        <AccountId>718</AccountId>
        <AccountType/>
      </UserInfo>
    </SharedWithUsers>
  </documentManagement>
</p:properties>
</file>

<file path=customXml/itemProps1.xml><?xml version="1.0" encoding="utf-8"?>
<ds:datastoreItem xmlns:ds="http://schemas.openxmlformats.org/officeDocument/2006/customXml" ds:itemID="{9404D91A-C586-4185-A164-8E230804BD05}">
  <ds:schemaRefs>
    <ds:schemaRef ds:uri="http://schemas.microsoft.com/sharepoint/v3/contenttype/forms"/>
  </ds:schemaRefs>
</ds:datastoreItem>
</file>

<file path=customXml/itemProps2.xml><?xml version="1.0" encoding="utf-8"?>
<ds:datastoreItem xmlns:ds="http://schemas.openxmlformats.org/officeDocument/2006/customXml" ds:itemID="{B68A2873-9A1B-4631-A87D-DA615F05FD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e1d8ef-1369-4029-a473-e5bda9502134"/>
    <ds:schemaRef ds:uri="fa13d3c4-f44c-4eeb-96a7-491e1cb302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97A9C96-A7A6-4D6A-A8D4-A45E3E3C9175}">
  <ds:schemaRefs>
    <ds:schemaRef ds:uri="http://schemas.microsoft.com/office/2006/metadata/properties"/>
    <ds:schemaRef ds:uri="http://schemas.microsoft.com/office/infopath/2007/PartnerControls"/>
    <ds:schemaRef ds:uri="fa13d3c4-f44c-4eeb-96a7-491e1cb302d4"/>
  </ds:schemaRefs>
</ds:datastoreItem>
</file>

<file path=docProps/app.xml><?xml version="1.0" encoding="utf-8"?>
<Properties xmlns="http://schemas.openxmlformats.org/officeDocument/2006/extended-properties" xmlns:vt="http://schemas.openxmlformats.org/officeDocument/2006/docPropsVTypes">
  <Template/>
  <TotalTime>1863</TotalTime>
  <Words>706</Words>
  <Application>Microsoft Office PowerPoint</Application>
  <PresentationFormat>Grand écran</PresentationFormat>
  <Paragraphs>32</Paragraphs>
  <Slides>9</Slides>
  <Notes>4</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9</vt:i4>
      </vt:variant>
    </vt:vector>
  </HeadingPairs>
  <TitlesOfParts>
    <vt:vector size="15" baseType="lpstr">
      <vt:lpstr>Arial</vt:lpstr>
      <vt:lpstr>Calibri</vt:lpstr>
      <vt:lpstr>Calibri Light</vt:lpstr>
      <vt:lpstr>Times New Roman</vt:lpstr>
      <vt:lpstr>Wingdings</vt:lpstr>
      <vt:lpstr>Thème Office</vt:lpstr>
      <vt:lpstr>Présentation PowerPoint</vt:lpstr>
      <vt:lpstr>  Introduction </vt:lpstr>
      <vt:lpstr>                Goals </vt:lpstr>
      <vt:lpstr>  Importance </vt:lpstr>
      <vt:lpstr> Study Scope </vt:lpstr>
      <vt:lpstr>Objective 1:Harvest Window: Develop a methodology to define the peak period of trichome ripeness for optimum harvest window for the production of traditional hashish.   </vt:lpstr>
      <vt:lpstr>Présentation PowerPoint</vt:lpstr>
      <vt:lpstr> Objective 2:Aging study: Study the impact of ageing hashish in a controlled environment to understand the evolution of the terpenes and cannabinoid over time.  </vt:lpstr>
      <vt:lpstr>Expected Results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Safa Labidi</dc:creator>
  <cp:lastModifiedBy>Safa Labidi</cp:lastModifiedBy>
  <cp:revision>5</cp:revision>
  <dcterms:created xsi:type="dcterms:W3CDTF">2021-07-06T14:00:03Z</dcterms:created>
  <dcterms:modified xsi:type="dcterms:W3CDTF">2022-05-05T17:33:34Z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0x0101001DC801DF650256469B6E5CB921B252E9</vt:lpwstr>
  </property>
</Properties>
</file>